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5"/>
  </p:notesMasterIdLst>
  <p:handoutMasterIdLst>
    <p:handoutMasterId r:id="rId16"/>
  </p:handoutMasterIdLst>
  <p:sldIdLst>
    <p:sldId id="259" r:id="rId2"/>
    <p:sldId id="260" r:id="rId3"/>
    <p:sldId id="261" r:id="rId4"/>
    <p:sldId id="267" r:id="rId5"/>
    <p:sldId id="271" r:id="rId6"/>
    <p:sldId id="263" r:id="rId7"/>
    <p:sldId id="264" r:id="rId8"/>
    <p:sldId id="268" r:id="rId9"/>
    <p:sldId id="265" r:id="rId10"/>
    <p:sldId id="266" r:id="rId11"/>
    <p:sldId id="269" r:id="rId12"/>
    <p:sldId id="270" r:id="rId13"/>
    <p:sldId id="272" r:id="rId14"/>
  </p:sldIdLst>
  <p:sldSz cx="12188825" cy="6858000"/>
  <p:notesSz cx="6858000" cy="9144000"/>
  <p:defaultTextStyle>
    <a:defPPr rtl="0">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08">
          <p15:clr>
            <a:srgbClr val="A4A3A4"/>
          </p15:clr>
        </p15:guide>
        <p15:guide id="3" orient="horz" pos="3792">
          <p15:clr>
            <a:srgbClr val="A4A3A4"/>
          </p15:clr>
        </p15:guide>
        <p15:guide id="4" orient="horz" pos="1152">
          <p15:clr>
            <a:srgbClr val="A4A3A4"/>
          </p15:clr>
        </p15:guide>
        <p15:guide id="5" orient="horz" pos="3360">
          <p15:clr>
            <a:srgbClr val="A4A3A4"/>
          </p15:clr>
        </p15:guide>
        <p15:guide id="6" orient="horz" pos="3072">
          <p15:clr>
            <a:srgbClr val="A4A3A4"/>
          </p15:clr>
        </p15:guide>
        <p15:guide id="7" orient="horz" pos="864">
          <p15:clr>
            <a:srgbClr val="A4A3A4"/>
          </p15:clr>
        </p15:guide>
        <p15:guide id="8" orient="horz" pos="528">
          <p15:clr>
            <a:srgbClr val="A4A3A4"/>
          </p15:clr>
        </p15:guide>
        <p15:guide id="9" orient="horz" pos="2784">
          <p15:clr>
            <a:srgbClr val="A4A3A4"/>
          </p15:clr>
        </p15:guide>
        <p15:guide id="10" pos="3839">
          <p15:clr>
            <a:srgbClr val="A4A3A4"/>
          </p15:clr>
        </p15:guide>
        <p15:guide id="11" pos="959">
          <p15:clr>
            <a:srgbClr val="A4A3A4"/>
          </p15:clr>
        </p15:guide>
        <p15:guide id="12" pos="7007">
          <p15:clr>
            <a:srgbClr val="A4A3A4"/>
          </p15:clr>
        </p15:guide>
        <p15:guide id="13" pos="6719">
          <p15:clr>
            <a:srgbClr val="A4A3A4"/>
          </p15:clr>
        </p15:guide>
        <p15:guide id="14" pos="6143">
          <p15:clr>
            <a:srgbClr val="A4A3A4"/>
          </p15:clr>
        </p15:guide>
        <p15:guide id="15" pos="3983">
          <p15:clr>
            <a:srgbClr val="A4A3A4"/>
          </p15:clr>
        </p15:guide>
        <p15:guide id="16" pos="527">
          <p15:clr>
            <a:srgbClr val="A4A3A4"/>
          </p15:clr>
        </p15:guide>
        <p15:guide id="17" pos="715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05" autoAdjust="0"/>
    <p:restoredTop sz="95226" autoAdjust="0"/>
  </p:normalViewPr>
  <p:slideViewPr>
    <p:cSldViewPr>
      <p:cViewPr varScale="1">
        <p:scale>
          <a:sx n="50" d="100"/>
          <a:sy n="50" d="100"/>
        </p:scale>
        <p:origin x="942" y="48"/>
      </p:cViewPr>
      <p:guideLst>
        <p:guide orient="horz" pos="2160"/>
        <p:guide orient="horz" pos="1008"/>
        <p:guide orient="horz" pos="3792"/>
        <p:guide orient="horz" pos="1152"/>
        <p:guide orient="horz" pos="3360"/>
        <p:guide orient="horz" pos="3072"/>
        <p:guide orient="horz" pos="864"/>
        <p:guide orient="horz" pos="528"/>
        <p:guide orient="horz" pos="2784"/>
        <p:guide pos="3839"/>
        <p:guide pos="959"/>
        <p:guide pos="7007"/>
        <p:guide pos="6719"/>
        <p:guide pos="6143"/>
        <p:guide pos="3983"/>
        <p:guide pos="527"/>
        <p:guide pos="7151"/>
      </p:guideLst>
    </p:cSldViewPr>
  </p:slideViewPr>
  <p:notesTextViewPr>
    <p:cViewPr>
      <p:scale>
        <a:sx n="1" d="1"/>
        <a:sy n="1" d="1"/>
      </p:scale>
      <p:origin x="0" y="0"/>
    </p:cViewPr>
  </p:notesTextViewPr>
  <p:notesViewPr>
    <p:cSldViewPr>
      <p:cViewPr varScale="1">
        <p:scale>
          <a:sx n="89" d="100"/>
          <a:sy n="89" d="100"/>
        </p:scale>
        <p:origin x="378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6.xml.rels><?xml version="1.0" encoding="UTF-8" standalone="yes"?>
<Relationships xmlns="http://schemas.openxmlformats.org/package/2006/relationships"><Relationship Id="rId1" Type="http://schemas.openxmlformats.org/officeDocument/2006/relationships/hyperlink" Target="https://www.vyturys.lt/" TargetMode="External"/></Relationships>
</file>

<file path=ppt/diagrams/_rels/drawing6.xml.rels><?xml version="1.0" encoding="UTF-8" standalone="yes"?>
<Relationships xmlns="http://schemas.openxmlformats.org/package/2006/relationships"><Relationship Id="rId1" Type="http://schemas.openxmlformats.org/officeDocument/2006/relationships/hyperlink" Target="https://www.vyturys.lt/"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19791A-1518-4197-8BE6-F983C11EDFB1}"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GB"/>
        </a:p>
      </dgm:t>
    </dgm:pt>
    <dgm:pt modelId="{276DDDE3-4565-4E02-9061-862BC6AB6954}">
      <dgm:prSet phldrT="[Tekstas]"/>
      <dgm:spPr/>
      <dgm:t>
        <a:bodyPr/>
        <a:lstStyle/>
        <a:p>
          <a:r>
            <a:rPr lang="lt-LT" dirty="0">
              <a:latin typeface="Comic Sans MS" panose="030F0702030302020204" pitchFamily="66" charset="0"/>
            </a:rPr>
            <a:t>Prieš skaitymą</a:t>
          </a:r>
          <a:endParaRPr lang="en-GB" dirty="0">
            <a:latin typeface="Comic Sans MS" panose="030F0702030302020204" pitchFamily="66" charset="0"/>
          </a:endParaRPr>
        </a:p>
      </dgm:t>
    </dgm:pt>
    <dgm:pt modelId="{D88C1DC5-E4E5-48D5-87CB-0468F7B62D96}" type="parTrans" cxnId="{F9F6FC83-0954-43FE-9A95-DF56B7FB50A3}">
      <dgm:prSet/>
      <dgm:spPr/>
      <dgm:t>
        <a:bodyPr/>
        <a:lstStyle/>
        <a:p>
          <a:endParaRPr lang="en-GB"/>
        </a:p>
      </dgm:t>
    </dgm:pt>
    <dgm:pt modelId="{701C74AE-13AD-40F1-862B-CBDD8454CC7D}" type="sibTrans" cxnId="{F9F6FC83-0954-43FE-9A95-DF56B7FB50A3}">
      <dgm:prSet/>
      <dgm:spPr/>
      <dgm:t>
        <a:bodyPr/>
        <a:lstStyle/>
        <a:p>
          <a:endParaRPr lang="en-GB"/>
        </a:p>
      </dgm:t>
    </dgm:pt>
    <dgm:pt modelId="{41523D43-18A1-40EA-A3C0-7BC19DB94BE2}">
      <dgm:prSet phldrT="[Tekstas]" custT="1"/>
      <dgm:spPr/>
      <dgm:t>
        <a:bodyPr/>
        <a:lstStyle/>
        <a:p>
          <a:pPr>
            <a:buFont typeface="Wingdings" panose="05000000000000000000" pitchFamily="2" charset="2"/>
            <a:buChar char="&amp;"/>
          </a:pPr>
          <a:r>
            <a:rPr lang="lt-LT" sz="1600" b="1" i="1" dirty="0">
              <a:solidFill>
                <a:srgbClr val="002060"/>
              </a:solidFill>
              <a:effectLst>
                <a:outerShdw blurRad="38100" dist="38100" dir="2700000" algn="tl">
                  <a:srgbClr val="000000">
                    <a:alpha val="43137"/>
                  </a:srgbClr>
                </a:outerShdw>
              </a:effectLst>
              <a:latin typeface="Comic Sans MS" panose="030F0702030302020204" pitchFamily="66" charset="0"/>
            </a:rPr>
            <a:t> hipotezių kėlimas; turimų žinių suaktyvinimas ir aktualizavimas; kūrinio pavadinimo aiškinimas; savos istorijos kūrimas pagal kūrinio pavadinimą;</a:t>
          </a:r>
          <a:endParaRPr lang="en-GB" sz="1600" b="1" i="1" dirty="0">
            <a:solidFill>
              <a:srgbClr val="002060"/>
            </a:solidFill>
            <a:effectLst>
              <a:outerShdw blurRad="38100" dist="38100" dir="2700000" algn="tl">
                <a:srgbClr val="000000">
                  <a:alpha val="43137"/>
                </a:srgbClr>
              </a:outerShdw>
            </a:effectLst>
            <a:latin typeface="Comic Sans MS" panose="030F0702030302020204" pitchFamily="66" charset="0"/>
          </a:endParaRPr>
        </a:p>
      </dgm:t>
    </dgm:pt>
    <dgm:pt modelId="{17977CBF-6F5B-4B64-BCED-C39A3CD85537}" type="parTrans" cxnId="{BFDC55CC-2A4D-488D-BBCB-C7F760AA3928}">
      <dgm:prSet/>
      <dgm:spPr/>
      <dgm:t>
        <a:bodyPr/>
        <a:lstStyle/>
        <a:p>
          <a:endParaRPr lang="en-GB"/>
        </a:p>
      </dgm:t>
    </dgm:pt>
    <dgm:pt modelId="{AF2895E3-2C08-4496-A809-A1A68544CB10}" type="sibTrans" cxnId="{BFDC55CC-2A4D-488D-BBCB-C7F760AA3928}">
      <dgm:prSet/>
      <dgm:spPr/>
      <dgm:t>
        <a:bodyPr/>
        <a:lstStyle/>
        <a:p>
          <a:endParaRPr lang="en-GB"/>
        </a:p>
      </dgm:t>
    </dgm:pt>
    <dgm:pt modelId="{2B3AD7A8-B4CD-4AFB-977A-9354AF0786F5}">
      <dgm:prSet phldrT="[Tekstas]"/>
      <dgm:spPr/>
      <dgm:t>
        <a:bodyPr/>
        <a:lstStyle/>
        <a:p>
          <a:r>
            <a:rPr lang="lt-LT" dirty="0">
              <a:latin typeface="Comic Sans MS" panose="030F0702030302020204" pitchFamily="66" charset="0"/>
            </a:rPr>
            <a:t>Skaitymo metu</a:t>
          </a:r>
          <a:endParaRPr lang="en-GB" dirty="0">
            <a:latin typeface="Comic Sans MS" panose="030F0702030302020204" pitchFamily="66" charset="0"/>
          </a:endParaRPr>
        </a:p>
      </dgm:t>
    </dgm:pt>
    <dgm:pt modelId="{B13499FF-5DA5-4796-8076-65CDC17AEB9B}" type="parTrans" cxnId="{FA5DE6DE-0D3D-42A9-8868-76C55A74C675}">
      <dgm:prSet/>
      <dgm:spPr/>
      <dgm:t>
        <a:bodyPr/>
        <a:lstStyle/>
        <a:p>
          <a:endParaRPr lang="en-GB"/>
        </a:p>
      </dgm:t>
    </dgm:pt>
    <dgm:pt modelId="{C31C29C8-8BA0-442A-8878-210CEE716086}" type="sibTrans" cxnId="{FA5DE6DE-0D3D-42A9-8868-76C55A74C675}">
      <dgm:prSet/>
      <dgm:spPr/>
      <dgm:t>
        <a:bodyPr/>
        <a:lstStyle/>
        <a:p>
          <a:endParaRPr lang="en-GB"/>
        </a:p>
      </dgm:t>
    </dgm:pt>
    <dgm:pt modelId="{B89DA8C9-A507-4151-8C45-5A19DE7ABA53}">
      <dgm:prSet phldrT="[Tekstas]" custT="1"/>
      <dgm:spPr/>
      <dgm:t>
        <a:bodyPr/>
        <a:lstStyle/>
        <a:p>
          <a:pPr>
            <a:buFont typeface="Wingdings" panose="05000000000000000000" pitchFamily="2" charset="2"/>
            <a:buChar char="&amp;"/>
          </a:pPr>
          <a:r>
            <a:rPr lang="lt-LT" sz="1600" b="1" i="1" dirty="0">
              <a:solidFill>
                <a:srgbClr val="002060"/>
              </a:solidFill>
              <a:effectLst>
                <a:outerShdw blurRad="38100" dist="38100" dir="2700000" algn="tl">
                  <a:srgbClr val="000000">
                    <a:alpha val="43137"/>
                  </a:srgbClr>
                </a:outerShdw>
              </a:effectLst>
              <a:latin typeface="Comic Sans MS" panose="030F0702030302020204" pitchFamily="66" charset="0"/>
            </a:rPr>
            <a:t> pagrindinių teksto idėjų atpažinimas; tezių formulavimas, faktų piramidė; </a:t>
          </a:r>
          <a:endParaRPr lang="en-GB" sz="1600" b="1" i="1" dirty="0">
            <a:solidFill>
              <a:srgbClr val="002060"/>
            </a:solidFill>
            <a:effectLst>
              <a:outerShdw blurRad="38100" dist="38100" dir="2700000" algn="tl">
                <a:srgbClr val="000000">
                  <a:alpha val="43137"/>
                </a:srgbClr>
              </a:outerShdw>
            </a:effectLst>
            <a:latin typeface="Comic Sans MS" panose="030F0702030302020204" pitchFamily="66" charset="0"/>
          </a:endParaRPr>
        </a:p>
      </dgm:t>
    </dgm:pt>
    <dgm:pt modelId="{FED0DAE1-7F48-4D92-9843-E41B106AB658}" type="parTrans" cxnId="{E9F4BF11-F941-4609-BA4B-7D380BB3F2F1}">
      <dgm:prSet/>
      <dgm:spPr/>
      <dgm:t>
        <a:bodyPr/>
        <a:lstStyle/>
        <a:p>
          <a:endParaRPr lang="en-GB"/>
        </a:p>
      </dgm:t>
    </dgm:pt>
    <dgm:pt modelId="{709280A4-A1DC-4866-98D9-18104BA4C638}" type="sibTrans" cxnId="{E9F4BF11-F941-4609-BA4B-7D380BB3F2F1}">
      <dgm:prSet/>
      <dgm:spPr/>
      <dgm:t>
        <a:bodyPr/>
        <a:lstStyle/>
        <a:p>
          <a:endParaRPr lang="en-GB"/>
        </a:p>
      </dgm:t>
    </dgm:pt>
    <dgm:pt modelId="{9D298315-CFFC-425A-890C-43609C9B8AB9}">
      <dgm:prSet phldrT="[Tekstas]"/>
      <dgm:spPr/>
      <dgm:t>
        <a:bodyPr/>
        <a:lstStyle/>
        <a:p>
          <a:r>
            <a:rPr lang="lt-LT" dirty="0">
              <a:latin typeface="Comic Sans MS" panose="030F0702030302020204" pitchFamily="66" charset="0"/>
            </a:rPr>
            <a:t>Po skaitymo</a:t>
          </a:r>
          <a:endParaRPr lang="en-GB" dirty="0">
            <a:latin typeface="Comic Sans MS" panose="030F0702030302020204" pitchFamily="66" charset="0"/>
          </a:endParaRPr>
        </a:p>
      </dgm:t>
    </dgm:pt>
    <dgm:pt modelId="{780EA35C-E467-4688-8C6A-BB28F01917A2}" type="parTrans" cxnId="{4E50A681-2D6B-4FA6-BC0F-A13F6B324002}">
      <dgm:prSet/>
      <dgm:spPr/>
      <dgm:t>
        <a:bodyPr/>
        <a:lstStyle/>
        <a:p>
          <a:endParaRPr lang="en-GB"/>
        </a:p>
      </dgm:t>
    </dgm:pt>
    <dgm:pt modelId="{76C406AC-CDEA-420F-919C-5C5B576F33AA}" type="sibTrans" cxnId="{4E50A681-2D6B-4FA6-BC0F-A13F6B324002}">
      <dgm:prSet/>
      <dgm:spPr/>
      <dgm:t>
        <a:bodyPr/>
        <a:lstStyle/>
        <a:p>
          <a:endParaRPr lang="en-GB"/>
        </a:p>
      </dgm:t>
    </dgm:pt>
    <dgm:pt modelId="{15943003-DFB5-4CAD-B58B-6A04EF53B331}">
      <dgm:prSet phldrT="[Tekstas]" custT="1"/>
      <dgm:spPr/>
      <dgm:t>
        <a:bodyPr/>
        <a:lstStyle/>
        <a:p>
          <a:pPr>
            <a:buFont typeface="Wingdings" panose="05000000000000000000" pitchFamily="2" charset="2"/>
            <a:buChar char="&amp;"/>
          </a:pPr>
          <a:r>
            <a:rPr lang="lt-LT" sz="1600" b="1" dirty="0">
              <a:solidFill>
                <a:srgbClr val="002060"/>
              </a:solidFill>
              <a:effectLst>
                <a:outerShdw blurRad="38100" dist="38100" dir="2700000" algn="tl">
                  <a:srgbClr val="000000">
                    <a:alpha val="43137"/>
                  </a:srgbClr>
                </a:outerShdw>
              </a:effectLst>
              <a:latin typeface="Comic Sans MS" panose="030F0702030302020204" pitchFamily="66" charset="0"/>
            </a:rPr>
            <a:t> apibendrinimo kortelės; išvadų pateikimas; </a:t>
          </a:r>
          <a:endParaRPr lang="en-GB" sz="1600" b="1" dirty="0">
            <a:solidFill>
              <a:srgbClr val="002060"/>
            </a:solidFill>
            <a:effectLst>
              <a:outerShdw blurRad="38100" dist="38100" dir="2700000" algn="tl">
                <a:srgbClr val="000000">
                  <a:alpha val="43137"/>
                </a:srgbClr>
              </a:outerShdw>
            </a:effectLst>
            <a:latin typeface="Comic Sans MS" panose="030F0702030302020204" pitchFamily="66" charset="0"/>
          </a:endParaRPr>
        </a:p>
      </dgm:t>
    </dgm:pt>
    <dgm:pt modelId="{DA1D2985-72E8-4B56-AB35-2327542EF40A}" type="parTrans" cxnId="{99F3ACEA-A867-4F0F-9244-0427224EFF57}">
      <dgm:prSet/>
      <dgm:spPr/>
      <dgm:t>
        <a:bodyPr/>
        <a:lstStyle/>
        <a:p>
          <a:endParaRPr lang="en-GB"/>
        </a:p>
      </dgm:t>
    </dgm:pt>
    <dgm:pt modelId="{E410ECC2-29AD-451F-8481-D94FE40B267B}" type="sibTrans" cxnId="{99F3ACEA-A867-4F0F-9244-0427224EFF57}">
      <dgm:prSet/>
      <dgm:spPr/>
      <dgm:t>
        <a:bodyPr/>
        <a:lstStyle/>
        <a:p>
          <a:endParaRPr lang="en-GB"/>
        </a:p>
      </dgm:t>
    </dgm:pt>
    <dgm:pt modelId="{92A2331E-D65A-4ABC-930C-F999954B9FC2}">
      <dgm:prSet phldrT="[Tekstas]" custT="1"/>
      <dgm:spPr/>
      <dgm:t>
        <a:bodyPr/>
        <a:lstStyle/>
        <a:p>
          <a:pPr>
            <a:buFont typeface="Wingdings" panose="05000000000000000000" pitchFamily="2" charset="2"/>
            <a:buChar char="&amp;"/>
          </a:pPr>
          <a:r>
            <a:rPr lang="lt-LT" sz="1600" b="1" i="1" dirty="0">
              <a:solidFill>
                <a:srgbClr val="002060"/>
              </a:solidFill>
              <a:effectLst>
                <a:outerShdw blurRad="38100" dist="38100" dir="2700000" algn="tl">
                  <a:srgbClr val="000000">
                    <a:alpha val="43137"/>
                  </a:srgbClr>
                </a:outerShdw>
              </a:effectLst>
              <a:latin typeface="Comic Sans MS" panose="030F0702030302020204" pitchFamily="66" charset="0"/>
            </a:rPr>
            <a:t> laisvas rašymas; minčių lietus; minčių žemėlapis; vaizdinės medžiagos demonstravimas ir kt.</a:t>
          </a:r>
          <a:endParaRPr lang="en-GB" sz="1600" b="1" i="1" dirty="0">
            <a:solidFill>
              <a:srgbClr val="002060"/>
            </a:solidFill>
            <a:effectLst>
              <a:outerShdw blurRad="38100" dist="38100" dir="2700000" algn="tl">
                <a:srgbClr val="000000">
                  <a:alpha val="43137"/>
                </a:srgbClr>
              </a:outerShdw>
            </a:effectLst>
            <a:latin typeface="Comic Sans MS" panose="030F0702030302020204" pitchFamily="66" charset="0"/>
          </a:endParaRPr>
        </a:p>
      </dgm:t>
    </dgm:pt>
    <dgm:pt modelId="{E45EDD7B-9DD6-4700-9674-0A4064401345}" type="parTrans" cxnId="{72694DFB-5A10-4E23-AC0E-A6401B5D83B4}">
      <dgm:prSet/>
      <dgm:spPr/>
      <dgm:t>
        <a:bodyPr/>
        <a:lstStyle/>
        <a:p>
          <a:endParaRPr lang="en-GB"/>
        </a:p>
      </dgm:t>
    </dgm:pt>
    <dgm:pt modelId="{7AB5F02E-DB83-4326-80C2-60EDDDF571A0}" type="sibTrans" cxnId="{72694DFB-5A10-4E23-AC0E-A6401B5D83B4}">
      <dgm:prSet/>
      <dgm:spPr/>
      <dgm:t>
        <a:bodyPr/>
        <a:lstStyle/>
        <a:p>
          <a:endParaRPr lang="en-GB"/>
        </a:p>
      </dgm:t>
    </dgm:pt>
    <dgm:pt modelId="{A76BCE21-531F-4C81-96D2-9C9EE3435D98}">
      <dgm:prSet phldrT="[Tekstas]" custT="1"/>
      <dgm:spPr/>
      <dgm:t>
        <a:bodyPr/>
        <a:lstStyle/>
        <a:p>
          <a:pPr>
            <a:buFont typeface="Wingdings" panose="05000000000000000000" pitchFamily="2" charset="2"/>
            <a:buChar char="&amp;"/>
          </a:pPr>
          <a:r>
            <a:rPr lang="lt-LT" sz="1600" b="1" i="1" dirty="0">
              <a:solidFill>
                <a:srgbClr val="002060"/>
              </a:solidFill>
              <a:effectLst>
                <a:outerShdw blurRad="38100" dist="38100" dir="2700000" algn="tl">
                  <a:srgbClr val="000000">
                    <a:alpha val="43137"/>
                  </a:srgbClr>
                </a:outerShdw>
              </a:effectLst>
              <a:latin typeface="Comic Sans MS" panose="030F0702030302020204" pitchFamily="66" charset="0"/>
            </a:rPr>
            <a:t> klausimų ir atsakymų formulavimas – Bloomo ramunė; Venno diagrama; naujų ar neaiškių žodžių reikšmės patikslinimas;</a:t>
          </a:r>
          <a:endParaRPr lang="en-GB" sz="1600" b="1" i="1" dirty="0">
            <a:solidFill>
              <a:srgbClr val="002060"/>
            </a:solidFill>
            <a:effectLst>
              <a:outerShdw blurRad="38100" dist="38100" dir="2700000" algn="tl">
                <a:srgbClr val="000000">
                  <a:alpha val="43137"/>
                </a:srgbClr>
              </a:outerShdw>
            </a:effectLst>
            <a:latin typeface="Comic Sans MS" panose="030F0702030302020204" pitchFamily="66" charset="0"/>
          </a:endParaRPr>
        </a:p>
      </dgm:t>
    </dgm:pt>
    <dgm:pt modelId="{1EB5B66E-1823-4ACA-8863-529730080E4B}" type="parTrans" cxnId="{57350671-D38A-4CDD-BE3D-A4AABA4FF44F}">
      <dgm:prSet/>
      <dgm:spPr/>
      <dgm:t>
        <a:bodyPr/>
        <a:lstStyle/>
        <a:p>
          <a:endParaRPr lang="en-GB"/>
        </a:p>
      </dgm:t>
    </dgm:pt>
    <dgm:pt modelId="{CA7BAB1C-1B3C-4170-9968-89D04A777DA2}" type="sibTrans" cxnId="{57350671-D38A-4CDD-BE3D-A4AABA4FF44F}">
      <dgm:prSet/>
      <dgm:spPr/>
      <dgm:t>
        <a:bodyPr/>
        <a:lstStyle/>
        <a:p>
          <a:endParaRPr lang="en-GB"/>
        </a:p>
      </dgm:t>
    </dgm:pt>
    <dgm:pt modelId="{2540BE0B-11F4-439D-8876-ED2B2C4C1853}">
      <dgm:prSet phldrT="[Tekstas]" custT="1"/>
      <dgm:spPr/>
      <dgm:t>
        <a:bodyPr/>
        <a:lstStyle/>
        <a:p>
          <a:pPr>
            <a:buFont typeface="Wingdings" panose="05000000000000000000" pitchFamily="2" charset="2"/>
            <a:buChar char="&amp;"/>
          </a:pPr>
          <a:r>
            <a:rPr lang="lt-LT" sz="1600" b="1" i="1" dirty="0">
              <a:solidFill>
                <a:srgbClr val="002060"/>
              </a:solidFill>
              <a:effectLst>
                <a:outerShdw blurRad="38100" dist="38100" dir="2700000" algn="tl">
                  <a:srgbClr val="000000">
                    <a:alpha val="43137"/>
                  </a:srgbClr>
                </a:outerShdw>
              </a:effectLst>
              <a:latin typeface="Comic Sans MS" panose="030F0702030302020204" pitchFamily="66" charset="0"/>
            </a:rPr>
            <a:t> ŽNS; temos žemėlapis; </a:t>
          </a:r>
          <a:r>
            <a:rPr lang="lt-LT" sz="1600" b="1" i="1" dirty="0" err="1">
              <a:solidFill>
                <a:srgbClr val="002060"/>
              </a:solidFill>
              <a:effectLst>
                <a:outerShdw blurRad="38100" dist="38100" dir="2700000" algn="tl">
                  <a:srgbClr val="000000">
                    <a:alpha val="43137"/>
                  </a:srgbClr>
                </a:outerShdw>
              </a:effectLst>
              <a:latin typeface="Comic Sans MS" panose="030F0702030302020204" pitchFamily="66" charset="0"/>
            </a:rPr>
            <a:t>durstinys</a:t>
          </a:r>
          <a:r>
            <a:rPr lang="lt-LT" sz="1600" b="1" i="1" dirty="0">
              <a:solidFill>
                <a:srgbClr val="002060"/>
              </a:solidFill>
              <a:effectLst>
                <a:outerShdw blurRad="38100" dist="38100" dir="2700000" algn="tl">
                  <a:srgbClr val="000000">
                    <a:alpha val="43137"/>
                  </a:srgbClr>
                </a:outerShdw>
              </a:effectLst>
              <a:latin typeface="Comic Sans MS" panose="030F0702030302020204" pitchFamily="66" charset="0"/>
            </a:rPr>
            <a:t>; veikėjo paveikslas pagal schemą; pasakojimo planas ir kt.</a:t>
          </a:r>
          <a:r>
            <a:rPr lang="lt-LT" sz="1600" b="1" i="1" dirty="0">
              <a:solidFill>
                <a:srgbClr val="7030A0"/>
              </a:solidFill>
              <a:effectLst>
                <a:outerShdw blurRad="38100" dist="38100" dir="2700000" algn="tl">
                  <a:srgbClr val="000000">
                    <a:alpha val="43137"/>
                  </a:srgbClr>
                </a:outerShdw>
              </a:effectLst>
              <a:latin typeface="Comic Sans MS" panose="030F0702030302020204" pitchFamily="66" charset="0"/>
            </a:rPr>
            <a:t> </a:t>
          </a:r>
          <a:endParaRPr lang="en-GB" sz="1600" b="1" i="1" dirty="0">
            <a:solidFill>
              <a:srgbClr val="7030A0"/>
            </a:solidFill>
            <a:effectLst>
              <a:outerShdw blurRad="38100" dist="38100" dir="2700000" algn="tl">
                <a:srgbClr val="000000">
                  <a:alpha val="43137"/>
                </a:srgbClr>
              </a:outerShdw>
            </a:effectLst>
            <a:latin typeface="Comic Sans MS" panose="030F0702030302020204" pitchFamily="66" charset="0"/>
          </a:endParaRPr>
        </a:p>
      </dgm:t>
    </dgm:pt>
    <dgm:pt modelId="{D83647D5-1DE8-4DC6-936E-6FAFFFBCC9F6}" type="parTrans" cxnId="{2BE6AD63-AD63-47C0-8111-903D2938C80F}">
      <dgm:prSet/>
      <dgm:spPr/>
      <dgm:t>
        <a:bodyPr/>
        <a:lstStyle/>
        <a:p>
          <a:endParaRPr lang="en-GB"/>
        </a:p>
      </dgm:t>
    </dgm:pt>
    <dgm:pt modelId="{FC2A4464-5BAE-4CB7-900A-40173715780E}" type="sibTrans" cxnId="{2BE6AD63-AD63-47C0-8111-903D2938C80F}">
      <dgm:prSet/>
      <dgm:spPr/>
      <dgm:t>
        <a:bodyPr/>
        <a:lstStyle/>
        <a:p>
          <a:endParaRPr lang="en-GB"/>
        </a:p>
      </dgm:t>
    </dgm:pt>
    <dgm:pt modelId="{4269DA41-177B-4759-AC0D-1E0845BA4B7D}">
      <dgm:prSet phldrT="[Tekstas]" custT="1"/>
      <dgm:spPr/>
      <dgm:t>
        <a:bodyPr/>
        <a:lstStyle/>
        <a:p>
          <a:pPr>
            <a:buFont typeface="Wingdings" panose="05000000000000000000" pitchFamily="2" charset="2"/>
            <a:buChar char="&amp;"/>
          </a:pPr>
          <a:r>
            <a:rPr lang="lt-LT" sz="1600" b="1" dirty="0">
              <a:solidFill>
                <a:srgbClr val="002060"/>
              </a:solidFill>
              <a:effectLst>
                <a:outerShdw blurRad="38100" dist="38100" dir="2700000" algn="tl">
                  <a:srgbClr val="000000">
                    <a:alpha val="43137"/>
                  </a:srgbClr>
                </a:outerShdw>
              </a:effectLst>
              <a:latin typeface="Comic Sans MS" panose="030F0702030302020204" pitchFamily="66" charset="0"/>
            </a:rPr>
            <a:t> diskusija; nebaigti sakiniai; </a:t>
          </a:r>
          <a:endParaRPr lang="en-GB" sz="1600" b="1" dirty="0">
            <a:solidFill>
              <a:srgbClr val="002060"/>
            </a:solidFill>
            <a:effectLst>
              <a:outerShdw blurRad="38100" dist="38100" dir="2700000" algn="tl">
                <a:srgbClr val="000000">
                  <a:alpha val="43137"/>
                </a:srgbClr>
              </a:outerShdw>
            </a:effectLst>
            <a:latin typeface="Comic Sans MS" panose="030F0702030302020204" pitchFamily="66" charset="0"/>
          </a:endParaRPr>
        </a:p>
      </dgm:t>
    </dgm:pt>
    <dgm:pt modelId="{F8AE6C75-DA3A-41FB-9017-AE00C8AFED39}" type="parTrans" cxnId="{D2972C4E-41AF-488A-A905-13F12FA8D6F1}">
      <dgm:prSet/>
      <dgm:spPr/>
      <dgm:t>
        <a:bodyPr/>
        <a:lstStyle/>
        <a:p>
          <a:endParaRPr lang="en-GB"/>
        </a:p>
      </dgm:t>
    </dgm:pt>
    <dgm:pt modelId="{16E4AF48-CDD8-40FE-8BDD-9977C9794B16}" type="sibTrans" cxnId="{D2972C4E-41AF-488A-A905-13F12FA8D6F1}">
      <dgm:prSet/>
      <dgm:spPr/>
      <dgm:t>
        <a:bodyPr/>
        <a:lstStyle/>
        <a:p>
          <a:endParaRPr lang="en-GB"/>
        </a:p>
      </dgm:t>
    </dgm:pt>
    <dgm:pt modelId="{C73A1D3A-A125-482E-91F8-D2A58CF5F4C4}">
      <dgm:prSet phldrT="[Tekstas]" custT="1"/>
      <dgm:spPr/>
      <dgm:t>
        <a:bodyPr/>
        <a:lstStyle/>
        <a:p>
          <a:pPr>
            <a:buFont typeface="Wingdings" panose="05000000000000000000" pitchFamily="2" charset="2"/>
            <a:buChar char="&amp;"/>
          </a:pPr>
          <a:r>
            <a:rPr lang="lt-LT" sz="1600" b="1" dirty="0">
              <a:solidFill>
                <a:srgbClr val="002060"/>
              </a:solidFill>
              <a:effectLst>
                <a:outerShdw blurRad="38100" dist="38100" dir="2700000" algn="tl">
                  <a:srgbClr val="000000">
                    <a:alpha val="43137"/>
                  </a:srgbClr>
                </a:outerShdw>
              </a:effectLst>
              <a:latin typeface="Comic Sans MS" panose="030F0702030302020204" pitchFamily="66" charset="0"/>
            </a:rPr>
            <a:t> kūrybinio rašymo užduotys, akvariumas ir kt</a:t>
          </a:r>
          <a:r>
            <a:rPr lang="lt-LT" sz="1400" b="1" dirty="0">
              <a:solidFill>
                <a:srgbClr val="002060"/>
              </a:solidFill>
              <a:effectLst>
                <a:outerShdw blurRad="38100" dist="38100" dir="2700000" algn="tl">
                  <a:srgbClr val="000000">
                    <a:alpha val="43137"/>
                  </a:srgbClr>
                </a:outerShdw>
              </a:effectLst>
              <a:latin typeface="Comic Sans MS" panose="030F0702030302020204" pitchFamily="66" charset="0"/>
            </a:rPr>
            <a:t>.</a:t>
          </a:r>
          <a:endParaRPr lang="en-GB" sz="1400" b="1" dirty="0">
            <a:solidFill>
              <a:srgbClr val="002060"/>
            </a:solidFill>
            <a:effectLst>
              <a:outerShdw blurRad="38100" dist="38100" dir="2700000" algn="tl">
                <a:srgbClr val="000000">
                  <a:alpha val="43137"/>
                </a:srgbClr>
              </a:outerShdw>
            </a:effectLst>
            <a:latin typeface="Comic Sans MS" panose="030F0702030302020204" pitchFamily="66" charset="0"/>
          </a:endParaRPr>
        </a:p>
      </dgm:t>
    </dgm:pt>
    <dgm:pt modelId="{A1E7831F-74EB-48F3-A5EF-17EF1CBEA68D}" type="parTrans" cxnId="{A01108E5-C1EA-4744-AC09-0744093C8C50}">
      <dgm:prSet/>
      <dgm:spPr/>
      <dgm:t>
        <a:bodyPr/>
        <a:lstStyle/>
        <a:p>
          <a:endParaRPr lang="en-GB"/>
        </a:p>
      </dgm:t>
    </dgm:pt>
    <dgm:pt modelId="{6D539C69-FBCD-4369-9CB0-2EC332D6530E}" type="sibTrans" cxnId="{A01108E5-C1EA-4744-AC09-0744093C8C50}">
      <dgm:prSet/>
      <dgm:spPr/>
      <dgm:t>
        <a:bodyPr/>
        <a:lstStyle/>
        <a:p>
          <a:endParaRPr lang="en-GB"/>
        </a:p>
      </dgm:t>
    </dgm:pt>
    <dgm:pt modelId="{83351C8B-5A25-4E63-847A-EC594B71D05A}" type="pres">
      <dgm:prSet presAssocID="{4119791A-1518-4197-8BE6-F983C11EDFB1}" presName="linearFlow" presStyleCnt="0">
        <dgm:presLayoutVars>
          <dgm:dir/>
          <dgm:animLvl val="lvl"/>
          <dgm:resizeHandles val="exact"/>
        </dgm:presLayoutVars>
      </dgm:prSet>
      <dgm:spPr/>
    </dgm:pt>
    <dgm:pt modelId="{015E8361-169B-486A-9042-205F3262084F}" type="pres">
      <dgm:prSet presAssocID="{276DDDE3-4565-4E02-9061-862BC6AB6954}" presName="composite" presStyleCnt="0"/>
      <dgm:spPr/>
    </dgm:pt>
    <dgm:pt modelId="{AA6A19AC-C5D5-422B-8955-A0513CADD7C9}" type="pres">
      <dgm:prSet presAssocID="{276DDDE3-4565-4E02-9061-862BC6AB6954}" presName="parentText" presStyleLbl="alignNode1" presStyleIdx="0" presStyleCnt="3" custLinFactNeighborX="2296" custLinFactNeighborY="1655">
        <dgm:presLayoutVars>
          <dgm:chMax val="1"/>
          <dgm:bulletEnabled val="1"/>
        </dgm:presLayoutVars>
      </dgm:prSet>
      <dgm:spPr/>
    </dgm:pt>
    <dgm:pt modelId="{FE0E89E3-27D3-409B-8988-DF7F26BE46D0}" type="pres">
      <dgm:prSet presAssocID="{276DDDE3-4565-4E02-9061-862BC6AB6954}" presName="descendantText" presStyleLbl="alignAcc1" presStyleIdx="0" presStyleCnt="3" custLinFactNeighborX="243" custLinFactNeighborY="-1568">
        <dgm:presLayoutVars>
          <dgm:bulletEnabled val="1"/>
        </dgm:presLayoutVars>
      </dgm:prSet>
      <dgm:spPr/>
    </dgm:pt>
    <dgm:pt modelId="{0E3E26AE-7804-482A-8A8D-D555365CA471}" type="pres">
      <dgm:prSet presAssocID="{701C74AE-13AD-40F1-862B-CBDD8454CC7D}" presName="sp" presStyleCnt="0"/>
      <dgm:spPr/>
    </dgm:pt>
    <dgm:pt modelId="{BFF0B0FF-D86C-4A72-BFED-DCBD05E5CA83}" type="pres">
      <dgm:prSet presAssocID="{2B3AD7A8-B4CD-4AFB-977A-9354AF0786F5}" presName="composite" presStyleCnt="0"/>
      <dgm:spPr/>
    </dgm:pt>
    <dgm:pt modelId="{760B3BD1-94F1-4E65-A4A0-FCA380429EB9}" type="pres">
      <dgm:prSet presAssocID="{2B3AD7A8-B4CD-4AFB-977A-9354AF0786F5}" presName="parentText" presStyleLbl="alignNode1" presStyleIdx="1" presStyleCnt="3">
        <dgm:presLayoutVars>
          <dgm:chMax val="1"/>
          <dgm:bulletEnabled val="1"/>
        </dgm:presLayoutVars>
      </dgm:prSet>
      <dgm:spPr/>
    </dgm:pt>
    <dgm:pt modelId="{711CEEA3-8761-42E2-B4A4-83DB0244497E}" type="pres">
      <dgm:prSet presAssocID="{2B3AD7A8-B4CD-4AFB-977A-9354AF0786F5}" presName="descendantText" presStyleLbl="alignAcc1" presStyleIdx="1" presStyleCnt="3">
        <dgm:presLayoutVars>
          <dgm:bulletEnabled val="1"/>
        </dgm:presLayoutVars>
      </dgm:prSet>
      <dgm:spPr/>
    </dgm:pt>
    <dgm:pt modelId="{482FCE85-E3CF-47B3-8A36-9439D8A827CC}" type="pres">
      <dgm:prSet presAssocID="{C31C29C8-8BA0-442A-8878-210CEE716086}" presName="sp" presStyleCnt="0"/>
      <dgm:spPr/>
    </dgm:pt>
    <dgm:pt modelId="{6D00E878-0F18-4DE6-8255-E306413161EA}" type="pres">
      <dgm:prSet presAssocID="{9D298315-CFFC-425A-890C-43609C9B8AB9}" presName="composite" presStyleCnt="0"/>
      <dgm:spPr/>
    </dgm:pt>
    <dgm:pt modelId="{5F84A48E-0899-4E2C-9037-5C6097C0450C}" type="pres">
      <dgm:prSet presAssocID="{9D298315-CFFC-425A-890C-43609C9B8AB9}" presName="parentText" presStyleLbl="alignNode1" presStyleIdx="2" presStyleCnt="3">
        <dgm:presLayoutVars>
          <dgm:chMax val="1"/>
          <dgm:bulletEnabled val="1"/>
        </dgm:presLayoutVars>
      </dgm:prSet>
      <dgm:spPr/>
    </dgm:pt>
    <dgm:pt modelId="{0E5D4F0E-8754-4A11-9F82-72CE74E4A36A}" type="pres">
      <dgm:prSet presAssocID="{9D298315-CFFC-425A-890C-43609C9B8AB9}" presName="descendantText" presStyleLbl="alignAcc1" presStyleIdx="2" presStyleCnt="3" custScaleX="100487">
        <dgm:presLayoutVars>
          <dgm:bulletEnabled val="1"/>
        </dgm:presLayoutVars>
      </dgm:prSet>
      <dgm:spPr/>
    </dgm:pt>
  </dgm:ptLst>
  <dgm:cxnLst>
    <dgm:cxn modelId="{E9F4BF11-F941-4609-BA4B-7D380BB3F2F1}" srcId="{2B3AD7A8-B4CD-4AFB-977A-9354AF0786F5}" destId="{B89DA8C9-A507-4151-8C45-5A19DE7ABA53}" srcOrd="0" destOrd="0" parTransId="{FED0DAE1-7F48-4D92-9843-E41B106AB658}" sibTransId="{709280A4-A1DC-4866-98D9-18104BA4C638}"/>
    <dgm:cxn modelId="{7CEC6628-E840-497B-8464-4BCFBDFB449E}" type="presOf" srcId="{2540BE0B-11F4-439D-8876-ED2B2C4C1853}" destId="{711CEEA3-8761-42E2-B4A4-83DB0244497E}" srcOrd="0" destOrd="2" presId="urn:microsoft.com/office/officeart/2005/8/layout/chevron2"/>
    <dgm:cxn modelId="{2BE6AD63-AD63-47C0-8111-903D2938C80F}" srcId="{2B3AD7A8-B4CD-4AFB-977A-9354AF0786F5}" destId="{2540BE0B-11F4-439D-8876-ED2B2C4C1853}" srcOrd="2" destOrd="0" parTransId="{D83647D5-1DE8-4DC6-936E-6FAFFFBCC9F6}" sibTransId="{FC2A4464-5BAE-4CB7-900A-40173715780E}"/>
    <dgm:cxn modelId="{11B18644-D340-456B-8EC1-5C0C4374C78E}" type="presOf" srcId="{A76BCE21-531F-4C81-96D2-9C9EE3435D98}" destId="{711CEEA3-8761-42E2-B4A4-83DB0244497E}" srcOrd="0" destOrd="1" presId="urn:microsoft.com/office/officeart/2005/8/layout/chevron2"/>
    <dgm:cxn modelId="{D2972C4E-41AF-488A-A905-13F12FA8D6F1}" srcId="{9D298315-CFFC-425A-890C-43609C9B8AB9}" destId="{4269DA41-177B-4759-AC0D-1E0845BA4B7D}" srcOrd="1" destOrd="0" parTransId="{F8AE6C75-DA3A-41FB-9017-AE00C8AFED39}" sibTransId="{16E4AF48-CDD8-40FE-8BDD-9977C9794B16}"/>
    <dgm:cxn modelId="{57350671-D38A-4CDD-BE3D-A4AABA4FF44F}" srcId="{2B3AD7A8-B4CD-4AFB-977A-9354AF0786F5}" destId="{A76BCE21-531F-4C81-96D2-9C9EE3435D98}" srcOrd="1" destOrd="0" parTransId="{1EB5B66E-1823-4ACA-8863-529730080E4B}" sibTransId="{CA7BAB1C-1B3C-4170-9968-89D04A777DA2}"/>
    <dgm:cxn modelId="{4E50A681-2D6B-4FA6-BC0F-A13F6B324002}" srcId="{4119791A-1518-4197-8BE6-F983C11EDFB1}" destId="{9D298315-CFFC-425A-890C-43609C9B8AB9}" srcOrd="2" destOrd="0" parTransId="{780EA35C-E467-4688-8C6A-BB28F01917A2}" sibTransId="{76C406AC-CDEA-420F-919C-5C5B576F33AA}"/>
    <dgm:cxn modelId="{F9F6FC83-0954-43FE-9A95-DF56B7FB50A3}" srcId="{4119791A-1518-4197-8BE6-F983C11EDFB1}" destId="{276DDDE3-4565-4E02-9061-862BC6AB6954}" srcOrd="0" destOrd="0" parTransId="{D88C1DC5-E4E5-48D5-87CB-0468F7B62D96}" sibTransId="{701C74AE-13AD-40F1-862B-CBDD8454CC7D}"/>
    <dgm:cxn modelId="{90B9B987-C61C-4553-882B-1B6373FE5094}" type="presOf" srcId="{41523D43-18A1-40EA-A3C0-7BC19DB94BE2}" destId="{FE0E89E3-27D3-409B-8988-DF7F26BE46D0}" srcOrd="0" destOrd="0" presId="urn:microsoft.com/office/officeart/2005/8/layout/chevron2"/>
    <dgm:cxn modelId="{21D54091-775F-4464-90DE-AFC67437C610}" type="presOf" srcId="{92A2331E-D65A-4ABC-930C-F999954B9FC2}" destId="{FE0E89E3-27D3-409B-8988-DF7F26BE46D0}" srcOrd="0" destOrd="1" presId="urn:microsoft.com/office/officeart/2005/8/layout/chevron2"/>
    <dgm:cxn modelId="{6D092093-D85A-4C6B-BDC0-D11BE41F7ED5}" type="presOf" srcId="{4269DA41-177B-4759-AC0D-1E0845BA4B7D}" destId="{0E5D4F0E-8754-4A11-9F82-72CE74E4A36A}" srcOrd="0" destOrd="1" presId="urn:microsoft.com/office/officeart/2005/8/layout/chevron2"/>
    <dgm:cxn modelId="{3E92C298-03FC-49BE-B93D-7D747172DF58}" type="presOf" srcId="{B89DA8C9-A507-4151-8C45-5A19DE7ABA53}" destId="{711CEEA3-8761-42E2-B4A4-83DB0244497E}" srcOrd="0" destOrd="0" presId="urn:microsoft.com/office/officeart/2005/8/layout/chevron2"/>
    <dgm:cxn modelId="{A637CCAE-D0EF-4069-8565-432D86378DC0}" type="presOf" srcId="{276DDDE3-4565-4E02-9061-862BC6AB6954}" destId="{AA6A19AC-C5D5-422B-8955-A0513CADD7C9}" srcOrd="0" destOrd="0" presId="urn:microsoft.com/office/officeart/2005/8/layout/chevron2"/>
    <dgm:cxn modelId="{49EC6ABB-1722-406C-BC08-96984DF0CCCE}" type="presOf" srcId="{2B3AD7A8-B4CD-4AFB-977A-9354AF0786F5}" destId="{760B3BD1-94F1-4E65-A4A0-FCA380429EB9}" srcOrd="0" destOrd="0" presId="urn:microsoft.com/office/officeart/2005/8/layout/chevron2"/>
    <dgm:cxn modelId="{2D288EC5-D5B6-4F3B-8F3A-C76579F3AA3E}" type="presOf" srcId="{C73A1D3A-A125-482E-91F8-D2A58CF5F4C4}" destId="{0E5D4F0E-8754-4A11-9F82-72CE74E4A36A}" srcOrd="0" destOrd="2" presId="urn:microsoft.com/office/officeart/2005/8/layout/chevron2"/>
    <dgm:cxn modelId="{935A0AC6-1E18-4DF4-9F18-A880E5A983F8}" type="presOf" srcId="{15943003-DFB5-4CAD-B58B-6A04EF53B331}" destId="{0E5D4F0E-8754-4A11-9F82-72CE74E4A36A}" srcOrd="0" destOrd="0" presId="urn:microsoft.com/office/officeart/2005/8/layout/chevron2"/>
    <dgm:cxn modelId="{AA7C34C9-8852-49B2-8012-631D0217EC5C}" type="presOf" srcId="{9D298315-CFFC-425A-890C-43609C9B8AB9}" destId="{5F84A48E-0899-4E2C-9037-5C6097C0450C}" srcOrd="0" destOrd="0" presId="urn:microsoft.com/office/officeart/2005/8/layout/chevron2"/>
    <dgm:cxn modelId="{BFDC55CC-2A4D-488D-BBCB-C7F760AA3928}" srcId="{276DDDE3-4565-4E02-9061-862BC6AB6954}" destId="{41523D43-18A1-40EA-A3C0-7BC19DB94BE2}" srcOrd="0" destOrd="0" parTransId="{17977CBF-6F5B-4B64-BCED-C39A3CD85537}" sibTransId="{AF2895E3-2C08-4496-A809-A1A68544CB10}"/>
    <dgm:cxn modelId="{FA5DE6DE-0D3D-42A9-8868-76C55A74C675}" srcId="{4119791A-1518-4197-8BE6-F983C11EDFB1}" destId="{2B3AD7A8-B4CD-4AFB-977A-9354AF0786F5}" srcOrd="1" destOrd="0" parTransId="{B13499FF-5DA5-4796-8076-65CDC17AEB9B}" sibTransId="{C31C29C8-8BA0-442A-8878-210CEE716086}"/>
    <dgm:cxn modelId="{A01108E5-C1EA-4744-AC09-0744093C8C50}" srcId="{9D298315-CFFC-425A-890C-43609C9B8AB9}" destId="{C73A1D3A-A125-482E-91F8-D2A58CF5F4C4}" srcOrd="2" destOrd="0" parTransId="{A1E7831F-74EB-48F3-A5EF-17EF1CBEA68D}" sibTransId="{6D539C69-FBCD-4369-9CB0-2EC332D6530E}"/>
    <dgm:cxn modelId="{99F3ACEA-A867-4F0F-9244-0427224EFF57}" srcId="{9D298315-CFFC-425A-890C-43609C9B8AB9}" destId="{15943003-DFB5-4CAD-B58B-6A04EF53B331}" srcOrd="0" destOrd="0" parTransId="{DA1D2985-72E8-4B56-AB35-2327542EF40A}" sibTransId="{E410ECC2-29AD-451F-8481-D94FE40B267B}"/>
    <dgm:cxn modelId="{8084D2F7-785A-4876-9CCA-FD9833E8594C}" type="presOf" srcId="{4119791A-1518-4197-8BE6-F983C11EDFB1}" destId="{83351C8B-5A25-4E63-847A-EC594B71D05A}" srcOrd="0" destOrd="0" presId="urn:microsoft.com/office/officeart/2005/8/layout/chevron2"/>
    <dgm:cxn modelId="{72694DFB-5A10-4E23-AC0E-A6401B5D83B4}" srcId="{276DDDE3-4565-4E02-9061-862BC6AB6954}" destId="{92A2331E-D65A-4ABC-930C-F999954B9FC2}" srcOrd="1" destOrd="0" parTransId="{E45EDD7B-9DD6-4700-9674-0A4064401345}" sibTransId="{7AB5F02E-DB83-4326-80C2-60EDDDF571A0}"/>
    <dgm:cxn modelId="{11F67F3D-31BA-47C2-96BB-339E850E481F}" type="presParOf" srcId="{83351C8B-5A25-4E63-847A-EC594B71D05A}" destId="{015E8361-169B-486A-9042-205F3262084F}" srcOrd="0" destOrd="0" presId="urn:microsoft.com/office/officeart/2005/8/layout/chevron2"/>
    <dgm:cxn modelId="{EF7F6A63-2EAC-4043-80E4-44C00FAA14DA}" type="presParOf" srcId="{015E8361-169B-486A-9042-205F3262084F}" destId="{AA6A19AC-C5D5-422B-8955-A0513CADD7C9}" srcOrd="0" destOrd="0" presId="urn:microsoft.com/office/officeart/2005/8/layout/chevron2"/>
    <dgm:cxn modelId="{327F9EDD-491A-4550-9C86-D41CB9D59CDC}" type="presParOf" srcId="{015E8361-169B-486A-9042-205F3262084F}" destId="{FE0E89E3-27D3-409B-8988-DF7F26BE46D0}" srcOrd="1" destOrd="0" presId="urn:microsoft.com/office/officeart/2005/8/layout/chevron2"/>
    <dgm:cxn modelId="{3F8C42FA-1940-4D09-B6B0-2F25B84398A6}" type="presParOf" srcId="{83351C8B-5A25-4E63-847A-EC594B71D05A}" destId="{0E3E26AE-7804-482A-8A8D-D555365CA471}" srcOrd="1" destOrd="0" presId="urn:microsoft.com/office/officeart/2005/8/layout/chevron2"/>
    <dgm:cxn modelId="{871D2349-B910-436D-AA21-4BEA45DA5B7D}" type="presParOf" srcId="{83351C8B-5A25-4E63-847A-EC594B71D05A}" destId="{BFF0B0FF-D86C-4A72-BFED-DCBD05E5CA83}" srcOrd="2" destOrd="0" presId="urn:microsoft.com/office/officeart/2005/8/layout/chevron2"/>
    <dgm:cxn modelId="{AE984201-EA89-4BB2-8775-3F78E27DD689}" type="presParOf" srcId="{BFF0B0FF-D86C-4A72-BFED-DCBD05E5CA83}" destId="{760B3BD1-94F1-4E65-A4A0-FCA380429EB9}" srcOrd="0" destOrd="0" presId="urn:microsoft.com/office/officeart/2005/8/layout/chevron2"/>
    <dgm:cxn modelId="{99DA1A15-8013-413A-B52C-2A0EBB2674BD}" type="presParOf" srcId="{BFF0B0FF-D86C-4A72-BFED-DCBD05E5CA83}" destId="{711CEEA3-8761-42E2-B4A4-83DB0244497E}" srcOrd="1" destOrd="0" presId="urn:microsoft.com/office/officeart/2005/8/layout/chevron2"/>
    <dgm:cxn modelId="{369BEAF7-046A-4305-86C7-3E7265EEA701}" type="presParOf" srcId="{83351C8B-5A25-4E63-847A-EC594B71D05A}" destId="{482FCE85-E3CF-47B3-8A36-9439D8A827CC}" srcOrd="3" destOrd="0" presId="urn:microsoft.com/office/officeart/2005/8/layout/chevron2"/>
    <dgm:cxn modelId="{3DF8652C-C767-4DE7-B879-F39CEA565506}" type="presParOf" srcId="{83351C8B-5A25-4E63-847A-EC594B71D05A}" destId="{6D00E878-0F18-4DE6-8255-E306413161EA}" srcOrd="4" destOrd="0" presId="urn:microsoft.com/office/officeart/2005/8/layout/chevron2"/>
    <dgm:cxn modelId="{DA4F9674-B54C-4FCA-9830-2BE07D73A12D}" type="presParOf" srcId="{6D00E878-0F18-4DE6-8255-E306413161EA}" destId="{5F84A48E-0899-4E2C-9037-5C6097C0450C}" srcOrd="0" destOrd="0" presId="urn:microsoft.com/office/officeart/2005/8/layout/chevron2"/>
    <dgm:cxn modelId="{66850B75-7D85-4C5C-BC54-7AE23792FC4E}" type="presParOf" srcId="{6D00E878-0F18-4DE6-8255-E306413161EA}" destId="{0E5D4F0E-8754-4A11-9F82-72CE74E4A36A}"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550754A-A28E-4022-B117-A633A16B3F1D}" type="doc">
      <dgm:prSet loTypeId="urn:microsoft.com/office/officeart/2005/8/layout/target3" loCatId="list" qsTypeId="urn:microsoft.com/office/officeart/2005/8/quickstyle/simple5" qsCatId="simple" csTypeId="urn:microsoft.com/office/officeart/2005/8/colors/accent2_1" csCatId="accent2" phldr="1"/>
      <dgm:spPr/>
      <dgm:t>
        <a:bodyPr/>
        <a:lstStyle/>
        <a:p>
          <a:endParaRPr lang="en-GB"/>
        </a:p>
      </dgm:t>
    </dgm:pt>
    <dgm:pt modelId="{EEA30B40-1D89-4EE5-90DB-4AD71C922184}">
      <dgm:prSet phldrT="[Tekstas]" custT="1"/>
      <dgm:spPr>
        <a:solidFill>
          <a:schemeClr val="accent2">
            <a:lumMod val="40000"/>
            <a:lumOff val="60000"/>
          </a:schemeClr>
        </a:solidFill>
      </dgm:spPr>
      <dgm:t>
        <a:bodyPr/>
        <a:lstStyle/>
        <a:p>
          <a:r>
            <a:rPr lang="lt-LT" sz="1800" b="1" i="1" dirty="0">
              <a:solidFill>
                <a:srgbClr val="002060"/>
              </a:solidFill>
              <a:effectLst>
                <a:outerShdw blurRad="38100" dist="38100" dir="2700000" algn="tl">
                  <a:srgbClr val="000000">
                    <a:alpha val="43137"/>
                  </a:srgbClr>
                </a:outerShdw>
              </a:effectLst>
              <a:latin typeface="Comic Sans MS" panose="030F0702030302020204" pitchFamily="66" charset="0"/>
            </a:rPr>
            <a:t>Sudominimas</a:t>
          </a:r>
          <a:endParaRPr lang="en-GB" sz="1800" b="1" i="1" dirty="0">
            <a:solidFill>
              <a:srgbClr val="002060"/>
            </a:solidFill>
            <a:effectLst>
              <a:outerShdw blurRad="38100" dist="38100" dir="2700000" algn="tl">
                <a:srgbClr val="000000">
                  <a:alpha val="43137"/>
                </a:srgbClr>
              </a:outerShdw>
            </a:effectLst>
            <a:latin typeface="Comic Sans MS" panose="030F0702030302020204" pitchFamily="66" charset="0"/>
          </a:endParaRPr>
        </a:p>
      </dgm:t>
    </dgm:pt>
    <dgm:pt modelId="{E21310CF-7266-4E64-86D5-AB424DDE9B23}" type="parTrans" cxnId="{C49DE26D-7174-4BA7-A4DB-D8C4D9509970}">
      <dgm:prSet/>
      <dgm:spPr/>
      <dgm:t>
        <a:bodyPr/>
        <a:lstStyle/>
        <a:p>
          <a:endParaRPr lang="en-GB"/>
        </a:p>
      </dgm:t>
    </dgm:pt>
    <dgm:pt modelId="{F9DCA4CE-EC96-4E7D-9A72-B22DC80BF528}" type="sibTrans" cxnId="{C49DE26D-7174-4BA7-A4DB-D8C4D9509970}">
      <dgm:prSet/>
      <dgm:spPr/>
      <dgm:t>
        <a:bodyPr/>
        <a:lstStyle/>
        <a:p>
          <a:endParaRPr lang="en-GB"/>
        </a:p>
      </dgm:t>
    </dgm:pt>
    <dgm:pt modelId="{3E2C841A-C1BC-4601-BF71-4A4AE83BE5A1}">
      <dgm:prSet phldrT="[Tekstas]" custT="1"/>
      <dgm:spPr/>
      <dgm:t>
        <a:bodyPr/>
        <a:lstStyle/>
        <a:p>
          <a:pPr>
            <a:buFont typeface="Wingdings" panose="05000000000000000000" pitchFamily="2" charset="2"/>
            <a:buChar char="&amp;"/>
          </a:pPr>
          <a:r>
            <a:rPr lang="lt-LT" sz="1400" b="1" i="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 Informacijos apie rašytoją/ svečią aptarimas naudojant įvairius metodus. </a:t>
          </a:r>
          <a:endParaRPr lang="en-GB" sz="1400" b="1" i="0" dirty="0">
            <a:solidFill>
              <a:srgbClr val="002060"/>
            </a:solidFill>
            <a:effectLst>
              <a:outerShdw blurRad="38100" dist="38100" dir="2700000" algn="tl">
                <a:srgbClr val="000000">
                  <a:alpha val="43137"/>
                </a:srgbClr>
              </a:outerShdw>
            </a:effectLst>
            <a:latin typeface="Comic Sans MS" panose="030F0702030302020204" pitchFamily="66" charset="0"/>
          </a:endParaRPr>
        </a:p>
      </dgm:t>
    </dgm:pt>
    <dgm:pt modelId="{47BDE423-1947-4812-A268-3A81CD46DAF3}" type="parTrans" cxnId="{8B802F85-DBBE-4ACE-AB36-502DB3F5A995}">
      <dgm:prSet/>
      <dgm:spPr/>
      <dgm:t>
        <a:bodyPr/>
        <a:lstStyle/>
        <a:p>
          <a:endParaRPr lang="en-GB"/>
        </a:p>
      </dgm:t>
    </dgm:pt>
    <dgm:pt modelId="{6687E643-07FE-4658-8D2B-B65529B02316}" type="sibTrans" cxnId="{8B802F85-DBBE-4ACE-AB36-502DB3F5A995}">
      <dgm:prSet/>
      <dgm:spPr/>
      <dgm:t>
        <a:bodyPr/>
        <a:lstStyle/>
        <a:p>
          <a:endParaRPr lang="en-GB"/>
        </a:p>
      </dgm:t>
    </dgm:pt>
    <dgm:pt modelId="{1DA8593C-31AF-4234-909B-11BF0E81A0F7}">
      <dgm:prSet phldrT="[Tekstas]" custT="1"/>
      <dgm:spPr/>
      <dgm:t>
        <a:bodyPr/>
        <a:lstStyle/>
        <a:p>
          <a:pPr>
            <a:buFont typeface="Wingdings" panose="05000000000000000000" pitchFamily="2" charset="2"/>
            <a:buChar char="&amp;"/>
          </a:pPr>
          <a:r>
            <a:rPr lang="lt-LT" sz="1400" b="1" i="1"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 Nebaigti sakiniai</a:t>
          </a:r>
          <a:endParaRPr lang="en-GB" sz="1400" b="1" dirty="0">
            <a:solidFill>
              <a:srgbClr val="002060"/>
            </a:solidFill>
            <a:effectLst>
              <a:outerShdw blurRad="38100" dist="38100" dir="2700000" algn="tl">
                <a:srgbClr val="000000">
                  <a:alpha val="43137"/>
                </a:srgbClr>
              </a:outerShdw>
            </a:effectLst>
            <a:latin typeface="Comic Sans MS" panose="030F0702030302020204" pitchFamily="66" charset="0"/>
          </a:endParaRPr>
        </a:p>
      </dgm:t>
    </dgm:pt>
    <dgm:pt modelId="{63EA7856-9777-4EAB-9F46-B10522FB98F9}" type="parTrans" cxnId="{E315D84A-7470-4379-8D8B-6AA91DD41161}">
      <dgm:prSet/>
      <dgm:spPr/>
      <dgm:t>
        <a:bodyPr/>
        <a:lstStyle/>
        <a:p>
          <a:endParaRPr lang="en-GB"/>
        </a:p>
      </dgm:t>
    </dgm:pt>
    <dgm:pt modelId="{3C4996DC-01BC-40BB-AD17-80DDA9E27C1A}" type="sibTrans" cxnId="{E315D84A-7470-4379-8D8B-6AA91DD41161}">
      <dgm:prSet/>
      <dgm:spPr/>
      <dgm:t>
        <a:bodyPr/>
        <a:lstStyle/>
        <a:p>
          <a:endParaRPr lang="en-GB"/>
        </a:p>
      </dgm:t>
    </dgm:pt>
    <dgm:pt modelId="{362B91E3-9C93-4CEE-B372-79483A2554BD}">
      <dgm:prSet phldrT="[Tekstas]" custT="1"/>
      <dgm:spPr/>
      <dgm:t>
        <a:bodyPr/>
        <a:lstStyle/>
        <a:p>
          <a:pPr>
            <a:buFont typeface="Wingdings" panose="05000000000000000000" pitchFamily="2" charset="2"/>
            <a:buChar char="&amp;"/>
          </a:pPr>
          <a:r>
            <a:rPr lang="lt-LT" sz="1400" b="1" i="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 Sugalvok klausimą </a:t>
          </a:r>
          <a:endParaRPr lang="en-GB" sz="1400" b="1" i="0" dirty="0">
            <a:solidFill>
              <a:srgbClr val="002060"/>
            </a:solidFill>
            <a:effectLst>
              <a:outerShdw blurRad="38100" dist="38100" dir="2700000" algn="tl">
                <a:srgbClr val="000000">
                  <a:alpha val="43137"/>
                </a:srgbClr>
              </a:outerShdw>
            </a:effectLst>
            <a:latin typeface="Comic Sans MS" panose="030F0702030302020204" pitchFamily="66" charset="0"/>
          </a:endParaRPr>
        </a:p>
      </dgm:t>
    </dgm:pt>
    <dgm:pt modelId="{D48BCC1E-CE82-4768-9813-295977960DF1}" type="parTrans" cxnId="{C3AE5EE9-66A0-44F2-9CCA-0362A466633F}">
      <dgm:prSet/>
      <dgm:spPr/>
      <dgm:t>
        <a:bodyPr/>
        <a:lstStyle/>
        <a:p>
          <a:endParaRPr lang="en-GB"/>
        </a:p>
      </dgm:t>
    </dgm:pt>
    <dgm:pt modelId="{AE79C699-BD9F-41ED-BFA4-F6FA45CC9191}" type="sibTrans" cxnId="{C3AE5EE9-66A0-44F2-9CCA-0362A466633F}">
      <dgm:prSet/>
      <dgm:spPr/>
      <dgm:t>
        <a:bodyPr/>
        <a:lstStyle/>
        <a:p>
          <a:endParaRPr lang="en-GB"/>
        </a:p>
      </dgm:t>
    </dgm:pt>
    <dgm:pt modelId="{80D94EE7-C151-48FA-B6FF-22CB0067FA87}">
      <dgm:prSet phldrT="[Tekstas]" custT="1"/>
      <dgm:spPr/>
      <dgm:t>
        <a:bodyPr/>
        <a:lstStyle/>
        <a:p>
          <a:pPr>
            <a:buFont typeface="Wingdings" panose="05000000000000000000" pitchFamily="2" charset="2"/>
            <a:buChar char="&amp;"/>
          </a:pPr>
          <a:r>
            <a:rPr lang="lt-LT" sz="1400" b="1" i="1"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 Koliažas</a:t>
          </a:r>
          <a:endParaRPr lang="en-GB" sz="1400" b="1" dirty="0">
            <a:solidFill>
              <a:srgbClr val="002060"/>
            </a:solidFill>
            <a:effectLst>
              <a:outerShdw blurRad="38100" dist="38100" dir="2700000" algn="tl">
                <a:srgbClr val="000000">
                  <a:alpha val="43137"/>
                </a:srgbClr>
              </a:outerShdw>
            </a:effectLst>
            <a:latin typeface="Comic Sans MS" panose="030F0702030302020204" pitchFamily="66" charset="0"/>
          </a:endParaRPr>
        </a:p>
      </dgm:t>
    </dgm:pt>
    <dgm:pt modelId="{B9FEB1BB-CB1F-466B-8F39-42D320C876DC}" type="parTrans" cxnId="{C6FD9905-5273-4742-9608-F7845D509995}">
      <dgm:prSet/>
      <dgm:spPr/>
      <dgm:t>
        <a:bodyPr/>
        <a:lstStyle/>
        <a:p>
          <a:endParaRPr lang="en-GB"/>
        </a:p>
      </dgm:t>
    </dgm:pt>
    <dgm:pt modelId="{E672CEEE-08CD-47AD-BB1B-5C0BF2746FC0}" type="sibTrans" cxnId="{C6FD9905-5273-4742-9608-F7845D509995}">
      <dgm:prSet/>
      <dgm:spPr/>
      <dgm:t>
        <a:bodyPr/>
        <a:lstStyle/>
        <a:p>
          <a:endParaRPr lang="en-GB"/>
        </a:p>
      </dgm:t>
    </dgm:pt>
    <dgm:pt modelId="{5E2DD74C-5E11-4944-A09C-24D9E9E3F560}">
      <dgm:prSet phldrT="[Tekstas]" custT="1"/>
      <dgm:spPr>
        <a:solidFill>
          <a:schemeClr val="accent2">
            <a:lumMod val="60000"/>
            <a:lumOff val="40000"/>
            <a:alpha val="90000"/>
          </a:schemeClr>
        </a:solidFill>
      </dgm:spPr>
      <dgm:t>
        <a:bodyPr/>
        <a:lstStyle/>
        <a:p>
          <a:r>
            <a:rPr lang="lt-LT" sz="2000" b="1" i="1" dirty="0">
              <a:solidFill>
                <a:srgbClr val="002060"/>
              </a:solidFill>
              <a:effectLst>
                <a:outerShdw blurRad="38100" dist="38100" dir="2700000" algn="tl">
                  <a:srgbClr val="000000">
                    <a:alpha val="43137"/>
                  </a:srgbClr>
                </a:outerShdw>
              </a:effectLst>
              <a:latin typeface="Comic Sans MS" panose="030F0702030302020204" pitchFamily="66" charset="0"/>
            </a:rPr>
            <a:t>Susitikimas</a:t>
          </a:r>
          <a:endParaRPr lang="en-GB" sz="2000" b="1" i="1" dirty="0">
            <a:solidFill>
              <a:srgbClr val="002060"/>
            </a:solidFill>
            <a:effectLst>
              <a:outerShdw blurRad="38100" dist="38100" dir="2700000" algn="tl">
                <a:srgbClr val="000000">
                  <a:alpha val="43137"/>
                </a:srgbClr>
              </a:outerShdw>
            </a:effectLst>
            <a:latin typeface="Comic Sans MS" panose="030F0702030302020204" pitchFamily="66" charset="0"/>
          </a:endParaRPr>
        </a:p>
      </dgm:t>
    </dgm:pt>
    <dgm:pt modelId="{DF6BB7A8-A34B-499E-A925-26810F8A8C0E}" type="sibTrans" cxnId="{4E9FF9FC-4C94-4F9D-BC5D-15A5D30F0109}">
      <dgm:prSet/>
      <dgm:spPr/>
      <dgm:t>
        <a:bodyPr/>
        <a:lstStyle/>
        <a:p>
          <a:endParaRPr lang="en-GB"/>
        </a:p>
      </dgm:t>
    </dgm:pt>
    <dgm:pt modelId="{91FB703A-BE12-4D2A-B0DE-121369DB34A7}" type="parTrans" cxnId="{4E9FF9FC-4C94-4F9D-BC5D-15A5D30F0109}">
      <dgm:prSet/>
      <dgm:spPr/>
      <dgm:t>
        <a:bodyPr/>
        <a:lstStyle/>
        <a:p>
          <a:endParaRPr lang="en-GB"/>
        </a:p>
      </dgm:t>
    </dgm:pt>
    <dgm:pt modelId="{E961967C-2F2D-4D8F-AF79-50BC68E6931D}">
      <dgm:prSet phldrT="[Tekstas]" custT="1"/>
      <dgm:spPr/>
      <dgm:t>
        <a:bodyPr/>
        <a:lstStyle/>
        <a:p>
          <a:pPr>
            <a:buFont typeface="Wingdings" panose="05000000000000000000" pitchFamily="2" charset="2"/>
            <a:buChar char="&amp;"/>
          </a:pPr>
          <a:r>
            <a:rPr lang="lt-LT" sz="1400" b="1" i="1"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 Paklausk rašytojo</a:t>
          </a:r>
          <a:endParaRPr lang="en-GB" sz="1400" b="1" dirty="0">
            <a:solidFill>
              <a:srgbClr val="002060"/>
            </a:solidFill>
            <a:effectLst>
              <a:outerShdw blurRad="38100" dist="38100" dir="2700000" algn="tl">
                <a:srgbClr val="000000">
                  <a:alpha val="43137"/>
                </a:srgbClr>
              </a:outerShdw>
            </a:effectLst>
            <a:latin typeface="Comic Sans MS" panose="030F0702030302020204" pitchFamily="66" charset="0"/>
          </a:endParaRPr>
        </a:p>
      </dgm:t>
    </dgm:pt>
    <dgm:pt modelId="{C3EC9EAC-73DB-4F41-B13C-F0F14B18F5EA}" type="sibTrans" cxnId="{D5DF1297-362B-4C6F-8E24-20B9B7A6E689}">
      <dgm:prSet/>
      <dgm:spPr/>
      <dgm:t>
        <a:bodyPr/>
        <a:lstStyle/>
        <a:p>
          <a:endParaRPr lang="en-GB"/>
        </a:p>
      </dgm:t>
    </dgm:pt>
    <dgm:pt modelId="{DD749323-102F-4751-B084-A1BA6E1C75D3}" type="parTrans" cxnId="{D5DF1297-362B-4C6F-8E24-20B9B7A6E689}">
      <dgm:prSet/>
      <dgm:spPr/>
      <dgm:t>
        <a:bodyPr/>
        <a:lstStyle/>
        <a:p>
          <a:endParaRPr lang="en-GB"/>
        </a:p>
      </dgm:t>
    </dgm:pt>
    <dgm:pt modelId="{B0333516-E57E-44FF-9715-FDF4E26188A7}">
      <dgm:prSet phldrT="[Tekstas]" custT="1"/>
      <dgm:spPr/>
      <dgm:t>
        <a:bodyPr/>
        <a:lstStyle/>
        <a:p>
          <a:pPr>
            <a:buFont typeface="Wingdings" panose="05000000000000000000" pitchFamily="2" charset="2"/>
            <a:buChar char="&amp;"/>
          </a:pPr>
          <a:r>
            <a:rPr lang="lt-LT" sz="1400" b="1" i="1"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 Vaizdas ir žodis</a:t>
          </a:r>
          <a:endParaRPr lang="en-GB" sz="1400" b="1" dirty="0">
            <a:solidFill>
              <a:srgbClr val="002060"/>
            </a:solidFill>
            <a:effectLst>
              <a:outerShdw blurRad="38100" dist="38100" dir="2700000" algn="tl">
                <a:srgbClr val="000000">
                  <a:alpha val="43137"/>
                </a:srgbClr>
              </a:outerShdw>
            </a:effectLst>
            <a:latin typeface="Comic Sans MS" panose="030F0702030302020204" pitchFamily="66" charset="0"/>
          </a:endParaRPr>
        </a:p>
      </dgm:t>
    </dgm:pt>
    <dgm:pt modelId="{5B03FB65-8D90-4708-9E4B-C40CA95FB02D}" type="sibTrans" cxnId="{102B3524-9796-42BD-8A70-6D88BE53863E}">
      <dgm:prSet/>
      <dgm:spPr/>
      <dgm:t>
        <a:bodyPr/>
        <a:lstStyle/>
        <a:p>
          <a:endParaRPr lang="en-GB"/>
        </a:p>
      </dgm:t>
    </dgm:pt>
    <dgm:pt modelId="{4D9E77CA-AEBD-4611-8E4F-4E386A388286}" type="parTrans" cxnId="{102B3524-9796-42BD-8A70-6D88BE53863E}">
      <dgm:prSet/>
      <dgm:spPr/>
      <dgm:t>
        <a:bodyPr/>
        <a:lstStyle/>
        <a:p>
          <a:endParaRPr lang="en-GB"/>
        </a:p>
      </dgm:t>
    </dgm:pt>
    <dgm:pt modelId="{16FC3B20-D7A0-4B63-975E-3B2649A121F1}">
      <dgm:prSet phldrT="[Tekstas]" custT="1"/>
      <dgm:spPr/>
      <dgm:t>
        <a:bodyPr/>
        <a:lstStyle/>
        <a:p>
          <a:pPr>
            <a:buFont typeface="Wingdings" panose="05000000000000000000" pitchFamily="2" charset="2"/>
            <a:buChar char="&amp;"/>
          </a:pPr>
          <a:r>
            <a:rPr lang="lt-LT" sz="1400" b="1" i="1"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 Įžvalgos</a:t>
          </a:r>
          <a:endParaRPr lang="en-GB" sz="1400" b="1" dirty="0">
            <a:solidFill>
              <a:srgbClr val="002060"/>
            </a:solidFill>
            <a:effectLst>
              <a:outerShdw blurRad="38100" dist="38100" dir="2700000" algn="tl">
                <a:srgbClr val="000000">
                  <a:alpha val="43137"/>
                </a:srgbClr>
              </a:outerShdw>
            </a:effectLst>
            <a:latin typeface="Comic Sans MS" panose="030F0702030302020204" pitchFamily="66" charset="0"/>
          </a:endParaRPr>
        </a:p>
      </dgm:t>
    </dgm:pt>
    <dgm:pt modelId="{D9A6089A-3023-43D6-B84C-A167BC22EABA}" type="sibTrans" cxnId="{9CD3960F-8FD8-4C4E-9060-8682D1536E4C}">
      <dgm:prSet/>
      <dgm:spPr/>
      <dgm:t>
        <a:bodyPr/>
        <a:lstStyle/>
        <a:p>
          <a:endParaRPr lang="en-GB"/>
        </a:p>
      </dgm:t>
    </dgm:pt>
    <dgm:pt modelId="{5ED0B24D-5625-453E-A172-79C77EAF3360}" type="parTrans" cxnId="{9CD3960F-8FD8-4C4E-9060-8682D1536E4C}">
      <dgm:prSet/>
      <dgm:spPr/>
      <dgm:t>
        <a:bodyPr/>
        <a:lstStyle/>
        <a:p>
          <a:endParaRPr lang="en-GB"/>
        </a:p>
      </dgm:t>
    </dgm:pt>
    <dgm:pt modelId="{19334339-0A53-4506-ABCA-DDDA9945D5FE}">
      <dgm:prSet phldrT="[Tekstas]" custT="1"/>
      <dgm:spPr>
        <a:solidFill>
          <a:schemeClr val="accent2">
            <a:lumMod val="75000"/>
            <a:alpha val="90000"/>
          </a:schemeClr>
        </a:solidFill>
      </dgm:spPr>
      <dgm:t>
        <a:bodyPr/>
        <a:lstStyle/>
        <a:p>
          <a:r>
            <a:rPr lang="lt-LT" sz="2000" b="1" i="1" dirty="0">
              <a:solidFill>
                <a:srgbClr val="002060"/>
              </a:solidFill>
              <a:effectLst>
                <a:outerShdw blurRad="38100" dist="38100" dir="2700000" algn="tl">
                  <a:srgbClr val="000000">
                    <a:alpha val="43137"/>
                  </a:srgbClr>
                </a:outerShdw>
              </a:effectLst>
              <a:latin typeface="Comic Sans MS" panose="030F0702030302020204" pitchFamily="66" charset="0"/>
            </a:rPr>
            <a:t>Refleksija</a:t>
          </a:r>
          <a:endParaRPr lang="en-GB" sz="2000" b="1" i="1" dirty="0">
            <a:solidFill>
              <a:srgbClr val="002060"/>
            </a:solidFill>
            <a:effectLst>
              <a:outerShdw blurRad="38100" dist="38100" dir="2700000" algn="tl">
                <a:srgbClr val="000000">
                  <a:alpha val="43137"/>
                </a:srgbClr>
              </a:outerShdw>
            </a:effectLst>
            <a:latin typeface="Comic Sans MS" panose="030F0702030302020204" pitchFamily="66" charset="0"/>
          </a:endParaRPr>
        </a:p>
      </dgm:t>
    </dgm:pt>
    <dgm:pt modelId="{5CFA8952-003E-4313-B975-E80BEA675B7A}" type="sibTrans" cxnId="{A79F9A87-0679-4D44-85AF-0D9024AB9755}">
      <dgm:prSet/>
      <dgm:spPr/>
      <dgm:t>
        <a:bodyPr/>
        <a:lstStyle/>
        <a:p>
          <a:endParaRPr lang="en-GB"/>
        </a:p>
      </dgm:t>
    </dgm:pt>
    <dgm:pt modelId="{6B690CC2-A6F8-4377-A3F6-17F140016A44}" type="parTrans" cxnId="{A79F9A87-0679-4D44-85AF-0D9024AB9755}">
      <dgm:prSet/>
      <dgm:spPr/>
      <dgm:t>
        <a:bodyPr/>
        <a:lstStyle/>
        <a:p>
          <a:endParaRPr lang="en-GB"/>
        </a:p>
      </dgm:t>
    </dgm:pt>
    <dgm:pt modelId="{13D14D1C-13BB-4238-A09B-9AD878D867FA}">
      <dgm:prSet phldrT="[Tekstas]" custT="1"/>
      <dgm:spPr/>
      <dgm:t>
        <a:bodyPr/>
        <a:lstStyle/>
        <a:p>
          <a:pPr>
            <a:buFont typeface="Wingdings" panose="05000000000000000000" pitchFamily="2" charset="2"/>
            <a:buChar char="&amp;"/>
          </a:pPr>
          <a:r>
            <a:rPr lang="lt-LT" sz="1400" b="1" i="1"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 Kūryba</a:t>
          </a:r>
          <a:endParaRPr lang="en-GB" sz="1400" b="1" dirty="0">
            <a:solidFill>
              <a:srgbClr val="002060"/>
            </a:solidFill>
            <a:effectLst>
              <a:outerShdw blurRad="38100" dist="38100" dir="2700000" algn="tl">
                <a:srgbClr val="000000">
                  <a:alpha val="43137"/>
                </a:srgbClr>
              </a:outerShdw>
            </a:effectLst>
            <a:latin typeface="Comic Sans MS" panose="030F0702030302020204" pitchFamily="66" charset="0"/>
          </a:endParaRPr>
        </a:p>
      </dgm:t>
    </dgm:pt>
    <dgm:pt modelId="{FCB0AF15-2709-4B06-94E6-A30AFBD3CCB7}" type="parTrans" cxnId="{9D5BE636-70E1-4D98-89CB-8C9696AC2072}">
      <dgm:prSet/>
      <dgm:spPr/>
      <dgm:t>
        <a:bodyPr/>
        <a:lstStyle/>
        <a:p>
          <a:endParaRPr lang="en-GB"/>
        </a:p>
      </dgm:t>
    </dgm:pt>
    <dgm:pt modelId="{78332BC9-9019-492E-9214-BBE156AB1242}" type="sibTrans" cxnId="{9D5BE636-70E1-4D98-89CB-8C9696AC2072}">
      <dgm:prSet/>
      <dgm:spPr/>
      <dgm:t>
        <a:bodyPr/>
        <a:lstStyle/>
        <a:p>
          <a:endParaRPr lang="en-GB"/>
        </a:p>
      </dgm:t>
    </dgm:pt>
    <dgm:pt modelId="{646FAFE7-A16E-4142-8926-9573449E24D1}">
      <dgm:prSet custT="1"/>
      <dgm:spPr>
        <a:solidFill>
          <a:schemeClr val="accent2">
            <a:lumMod val="20000"/>
            <a:lumOff val="80000"/>
          </a:schemeClr>
        </a:solidFill>
      </dgm:spPr>
      <dgm:t>
        <a:bodyPr/>
        <a:lstStyle/>
        <a:p>
          <a:r>
            <a:rPr lang="lt-LT" sz="2000" b="1" i="1" dirty="0">
              <a:solidFill>
                <a:srgbClr val="002060"/>
              </a:solidFill>
              <a:effectLst>
                <a:outerShdw blurRad="38100" dist="38100" dir="2700000" algn="tl">
                  <a:srgbClr val="000000">
                    <a:alpha val="43137"/>
                  </a:srgbClr>
                </a:outerShdw>
              </a:effectLst>
              <a:latin typeface="Comic Sans MS" panose="030F0702030302020204" pitchFamily="66" charset="0"/>
            </a:rPr>
            <a:t>Kūrybinio rašymo </a:t>
          </a:r>
        </a:p>
        <a:p>
          <a:r>
            <a:rPr lang="lt-LT" sz="2000" b="1" i="1" dirty="0">
              <a:solidFill>
                <a:srgbClr val="002060"/>
              </a:solidFill>
              <a:effectLst>
                <a:outerShdw blurRad="38100" dist="38100" dir="2700000" algn="tl">
                  <a:srgbClr val="000000">
                    <a:alpha val="43137"/>
                  </a:srgbClr>
                </a:outerShdw>
              </a:effectLst>
              <a:latin typeface="Comic Sans MS" panose="030F0702030302020204" pitchFamily="66" charset="0"/>
            </a:rPr>
            <a:t>dirbtuvės</a:t>
          </a:r>
          <a:endParaRPr lang="en-GB" sz="2000" b="1" i="1" dirty="0">
            <a:solidFill>
              <a:srgbClr val="002060"/>
            </a:solidFill>
            <a:effectLst>
              <a:outerShdw blurRad="38100" dist="38100" dir="2700000" algn="tl">
                <a:srgbClr val="000000">
                  <a:alpha val="43137"/>
                </a:srgbClr>
              </a:outerShdw>
            </a:effectLst>
            <a:latin typeface="Comic Sans MS" panose="030F0702030302020204" pitchFamily="66" charset="0"/>
          </a:endParaRPr>
        </a:p>
      </dgm:t>
    </dgm:pt>
    <dgm:pt modelId="{88A353BE-795F-41BD-B7EE-2DE3C706FBE9}" type="parTrans" cxnId="{1219C57C-A6DF-4486-B0C6-5856D64C3039}">
      <dgm:prSet/>
      <dgm:spPr/>
      <dgm:t>
        <a:bodyPr/>
        <a:lstStyle/>
        <a:p>
          <a:endParaRPr lang="en-GB"/>
        </a:p>
      </dgm:t>
    </dgm:pt>
    <dgm:pt modelId="{A4123275-6BB3-45E9-9C24-8FFC4CFE6B42}" type="sibTrans" cxnId="{1219C57C-A6DF-4486-B0C6-5856D64C3039}">
      <dgm:prSet/>
      <dgm:spPr/>
      <dgm:t>
        <a:bodyPr/>
        <a:lstStyle/>
        <a:p>
          <a:endParaRPr lang="en-GB"/>
        </a:p>
      </dgm:t>
    </dgm:pt>
    <dgm:pt modelId="{7E1ECB49-8494-4BE4-BE2F-7A7FE242CE4E}">
      <dgm:prSet phldrT="[Tekstas]" custT="1"/>
      <dgm:spPr/>
      <dgm:t>
        <a:bodyPr/>
        <a:lstStyle/>
        <a:p>
          <a:pPr>
            <a:buFont typeface="Wingdings" panose="05000000000000000000" pitchFamily="2" charset="2"/>
            <a:buChar char="&amp;"/>
          </a:pPr>
          <a:r>
            <a:rPr lang="lt-LT" sz="1400" b="1" i="1"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 Laiškas sau</a:t>
          </a:r>
          <a:endParaRPr lang="en-GB" sz="1400" b="1" dirty="0">
            <a:solidFill>
              <a:srgbClr val="002060"/>
            </a:solidFill>
            <a:effectLst>
              <a:outerShdw blurRad="38100" dist="38100" dir="2700000" algn="tl">
                <a:srgbClr val="000000">
                  <a:alpha val="43137"/>
                </a:srgbClr>
              </a:outerShdw>
            </a:effectLst>
            <a:latin typeface="Comic Sans MS" panose="030F0702030302020204" pitchFamily="66" charset="0"/>
          </a:endParaRPr>
        </a:p>
      </dgm:t>
    </dgm:pt>
    <dgm:pt modelId="{5159E734-0690-4FCD-BBD0-66858599697C}" type="parTrans" cxnId="{E1507B78-76C7-4ADA-98B4-B4BFC44EB522}">
      <dgm:prSet/>
      <dgm:spPr/>
      <dgm:t>
        <a:bodyPr/>
        <a:lstStyle/>
        <a:p>
          <a:endParaRPr lang="en-GB"/>
        </a:p>
      </dgm:t>
    </dgm:pt>
    <dgm:pt modelId="{5181C3DC-624F-449F-8C8B-92FC3643F67A}" type="sibTrans" cxnId="{E1507B78-76C7-4ADA-98B4-B4BFC44EB522}">
      <dgm:prSet/>
      <dgm:spPr/>
      <dgm:t>
        <a:bodyPr/>
        <a:lstStyle/>
        <a:p>
          <a:endParaRPr lang="en-GB"/>
        </a:p>
      </dgm:t>
    </dgm:pt>
    <dgm:pt modelId="{BC4C491C-A439-449A-9BCB-38402524E3BD}">
      <dgm:prSet phldrT="[Tekstas]" custT="1"/>
      <dgm:spPr/>
      <dgm:t>
        <a:bodyPr/>
        <a:lstStyle/>
        <a:p>
          <a:pPr>
            <a:buFont typeface="Wingdings" panose="05000000000000000000" pitchFamily="2" charset="2"/>
            <a:buChar char="&amp;"/>
          </a:pPr>
          <a:r>
            <a:rPr lang="lt-LT" sz="1400" b="1" dirty="0">
              <a:solidFill>
                <a:srgbClr val="002060"/>
              </a:solidFill>
              <a:effectLst>
                <a:outerShdw blurRad="38100" dist="38100" dir="2700000" algn="tl">
                  <a:srgbClr val="000000">
                    <a:alpha val="43137"/>
                  </a:srgbClr>
                </a:outerShdw>
              </a:effectLst>
              <a:latin typeface="Comic Sans MS" panose="030F0702030302020204" pitchFamily="66" charset="0"/>
            </a:rPr>
            <a:t> Diskusija</a:t>
          </a:r>
          <a:endParaRPr lang="en-GB" sz="1400" b="1" dirty="0">
            <a:solidFill>
              <a:srgbClr val="002060"/>
            </a:solidFill>
            <a:effectLst>
              <a:outerShdw blurRad="38100" dist="38100" dir="2700000" algn="tl">
                <a:srgbClr val="000000">
                  <a:alpha val="43137"/>
                </a:srgbClr>
              </a:outerShdw>
            </a:effectLst>
            <a:latin typeface="Comic Sans MS" panose="030F0702030302020204" pitchFamily="66" charset="0"/>
          </a:endParaRPr>
        </a:p>
      </dgm:t>
    </dgm:pt>
    <dgm:pt modelId="{428DA828-FF9E-4FAB-B330-5384042F1C55}" type="parTrans" cxnId="{0A76467A-CB96-4E5A-BDAB-B8CAA7DBEE0A}">
      <dgm:prSet/>
      <dgm:spPr/>
      <dgm:t>
        <a:bodyPr/>
        <a:lstStyle/>
        <a:p>
          <a:endParaRPr lang="en-GB"/>
        </a:p>
      </dgm:t>
    </dgm:pt>
    <dgm:pt modelId="{FA9C8DBF-C61D-4573-A69C-6B574E9C30A9}" type="sibTrans" cxnId="{0A76467A-CB96-4E5A-BDAB-B8CAA7DBEE0A}">
      <dgm:prSet/>
      <dgm:spPr/>
      <dgm:t>
        <a:bodyPr/>
        <a:lstStyle/>
        <a:p>
          <a:endParaRPr lang="en-GB"/>
        </a:p>
      </dgm:t>
    </dgm:pt>
    <dgm:pt modelId="{00E9C07A-008F-4C2C-ACEA-059BC409468A}" type="pres">
      <dgm:prSet presAssocID="{0550754A-A28E-4022-B117-A633A16B3F1D}" presName="Name0" presStyleCnt="0">
        <dgm:presLayoutVars>
          <dgm:chMax val="7"/>
          <dgm:dir/>
          <dgm:animLvl val="lvl"/>
          <dgm:resizeHandles val="exact"/>
        </dgm:presLayoutVars>
      </dgm:prSet>
      <dgm:spPr/>
    </dgm:pt>
    <dgm:pt modelId="{40B7841E-6879-49AE-8F7B-5BA564DEAD68}" type="pres">
      <dgm:prSet presAssocID="{EEA30B40-1D89-4EE5-90DB-4AD71C922184}" presName="circle1" presStyleLbl="node1" presStyleIdx="0" presStyleCnt="4" custScaleX="110948" custLinFactNeighborX="3464" custLinFactNeighborY="0"/>
      <dgm:spPr/>
    </dgm:pt>
    <dgm:pt modelId="{C4D7FED7-7A1F-49B7-BF1E-3500740A114F}" type="pres">
      <dgm:prSet presAssocID="{EEA30B40-1D89-4EE5-90DB-4AD71C922184}" presName="space" presStyleCnt="0"/>
      <dgm:spPr/>
    </dgm:pt>
    <dgm:pt modelId="{58DDEA39-BD31-484A-819C-FC8859980640}" type="pres">
      <dgm:prSet presAssocID="{EEA30B40-1D89-4EE5-90DB-4AD71C922184}" presName="rect1" presStyleLbl="alignAcc1" presStyleIdx="0" presStyleCnt="4" custScaleX="100000" custLinFactNeighborX="-901"/>
      <dgm:spPr/>
    </dgm:pt>
    <dgm:pt modelId="{5A2286EA-E519-457E-A04E-91E3BBB24B26}" type="pres">
      <dgm:prSet presAssocID="{5E2DD74C-5E11-4944-A09C-24D9E9E3F560}" presName="vertSpace2" presStyleLbl="node1" presStyleIdx="0" presStyleCnt="4"/>
      <dgm:spPr/>
    </dgm:pt>
    <dgm:pt modelId="{7C2DCC34-31B0-4F68-B4AD-F0CE5056F8CF}" type="pres">
      <dgm:prSet presAssocID="{5E2DD74C-5E11-4944-A09C-24D9E9E3F560}" presName="circle2" presStyleLbl="node1" presStyleIdx="1" presStyleCnt="4" custScaleX="112848" custScaleY="106203" custLinFactNeighborX="-1377" custLinFactNeighborY="-2685"/>
      <dgm:spPr/>
    </dgm:pt>
    <dgm:pt modelId="{0D05D07F-CCE5-468A-9F66-414D67FFBC1B}" type="pres">
      <dgm:prSet presAssocID="{5E2DD74C-5E11-4944-A09C-24D9E9E3F560}" presName="rect2" presStyleLbl="alignAcc1" presStyleIdx="1" presStyleCnt="4" custScaleX="100539" custLinFactNeighborX="-727" custLinFactNeighborY="-1733"/>
      <dgm:spPr/>
    </dgm:pt>
    <dgm:pt modelId="{C8F7CB26-6B59-4659-9F80-C762E2CD8A17}" type="pres">
      <dgm:prSet presAssocID="{646FAFE7-A16E-4142-8926-9573449E24D1}" presName="vertSpace3" presStyleLbl="node1" presStyleIdx="1" presStyleCnt="4"/>
      <dgm:spPr/>
    </dgm:pt>
    <dgm:pt modelId="{D8B4E521-CDD2-45D2-BC6F-0590DB7BF733}" type="pres">
      <dgm:prSet presAssocID="{646FAFE7-A16E-4142-8926-9573449E24D1}" presName="circle3" presStyleLbl="node1" presStyleIdx="2" presStyleCnt="4" custScaleX="111966" custLinFactNeighborX="1918" custLinFactNeighborY="8053"/>
      <dgm:spPr/>
    </dgm:pt>
    <dgm:pt modelId="{D659ACC5-190C-4D20-ABDA-E69B47FA50E0}" type="pres">
      <dgm:prSet presAssocID="{646FAFE7-A16E-4142-8926-9573449E24D1}" presName="rect3" presStyleLbl="alignAcc1" presStyleIdx="2" presStyleCnt="4" custScaleX="100731" custScaleY="93222" custLinFactNeighborX="-631" custLinFactNeighborY="-5400"/>
      <dgm:spPr/>
    </dgm:pt>
    <dgm:pt modelId="{22A716EB-79EB-442E-863E-A543FA18016C}" type="pres">
      <dgm:prSet presAssocID="{19334339-0A53-4506-ABCA-DDDA9945D5FE}" presName="vertSpace4" presStyleLbl="node1" presStyleIdx="2" presStyleCnt="4"/>
      <dgm:spPr/>
    </dgm:pt>
    <dgm:pt modelId="{23D214CF-42A7-48AA-B60D-BA116805DFF0}" type="pres">
      <dgm:prSet presAssocID="{19334339-0A53-4506-ABCA-DDDA9945D5FE}" presName="circle4" presStyleLbl="node1" presStyleIdx="3" presStyleCnt="4" custScaleX="141016"/>
      <dgm:spPr/>
    </dgm:pt>
    <dgm:pt modelId="{2674B828-569C-4708-8B3D-5B28F5E46057}" type="pres">
      <dgm:prSet presAssocID="{19334339-0A53-4506-ABCA-DDDA9945D5FE}" presName="rect4" presStyleLbl="alignAcc1" presStyleIdx="3" presStyleCnt="4" custScaleX="101247" custScaleY="97527" custLinFactNeighborX="-358" custLinFactNeighborY="-2360"/>
      <dgm:spPr/>
    </dgm:pt>
    <dgm:pt modelId="{F083FF2F-8B71-4E92-BFD7-4BC838C525CF}" type="pres">
      <dgm:prSet presAssocID="{EEA30B40-1D89-4EE5-90DB-4AD71C922184}" presName="rect1ParTx" presStyleLbl="alignAcc1" presStyleIdx="3" presStyleCnt="4">
        <dgm:presLayoutVars>
          <dgm:chMax val="1"/>
          <dgm:bulletEnabled val="1"/>
        </dgm:presLayoutVars>
      </dgm:prSet>
      <dgm:spPr/>
    </dgm:pt>
    <dgm:pt modelId="{B2ED4D49-3F2D-43A2-94F8-0C148CA0DAB3}" type="pres">
      <dgm:prSet presAssocID="{EEA30B40-1D89-4EE5-90DB-4AD71C922184}" presName="rect1ChTx" presStyleLbl="alignAcc1" presStyleIdx="3" presStyleCnt="4" custScaleX="114265">
        <dgm:presLayoutVars>
          <dgm:bulletEnabled val="1"/>
        </dgm:presLayoutVars>
      </dgm:prSet>
      <dgm:spPr/>
    </dgm:pt>
    <dgm:pt modelId="{214E4BC9-A0B1-4228-9B3B-CA3A4B63AF00}" type="pres">
      <dgm:prSet presAssocID="{5E2DD74C-5E11-4944-A09C-24D9E9E3F560}" presName="rect2ParTx" presStyleLbl="alignAcc1" presStyleIdx="3" presStyleCnt="4">
        <dgm:presLayoutVars>
          <dgm:chMax val="1"/>
          <dgm:bulletEnabled val="1"/>
        </dgm:presLayoutVars>
      </dgm:prSet>
      <dgm:spPr/>
    </dgm:pt>
    <dgm:pt modelId="{054050A0-3299-486D-A437-6BFFFF32850F}" type="pres">
      <dgm:prSet presAssocID="{5E2DD74C-5E11-4944-A09C-24D9E9E3F560}" presName="rect2ChTx" presStyleLbl="alignAcc1" presStyleIdx="3" presStyleCnt="4" custScaleX="113618" custLinFactNeighborX="-7821" custLinFactNeighborY="-8657">
        <dgm:presLayoutVars>
          <dgm:bulletEnabled val="1"/>
        </dgm:presLayoutVars>
      </dgm:prSet>
      <dgm:spPr/>
    </dgm:pt>
    <dgm:pt modelId="{19F82AE0-DBBE-4FC8-AB9F-A1700B7705FD}" type="pres">
      <dgm:prSet presAssocID="{646FAFE7-A16E-4142-8926-9573449E24D1}" presName="rect3ParTx" presStyleLbl="alignAcc1" presStyleIdx="3" presStyleCnt="4">
        <dgm:presLayoutVars>
          <dgm:chMax val="1"/>
          <dgm:bulletEnabled val="1"/>
        </dgm:presLayoutVars>
      </dgm:prSet>
      <dgm:spPr/>
    </dgm:pt>
    <dgm:pt modelId="{8DF845B9-E458-4D06-8BF6-7587D6E405BF}" type="pres">
      <dgm:prSet presAssocID="{646FAFE7-A16E-4142-8926-9573449E24D1}" presName="rect3ChTx" presStyleLbl="alignAcc1" presStyleIdx="3" presStyleCnt="4">
        <dgm:presLayoutVars>
          <dgm:bulletEnabled val="1"/>
        </dgm:presLayoutVars>
      </dgm:prSet>
      <dgm:spPr/>
    </dgm:pt>
    <dgm:pt modelId="{53FDF684-B208-4050-A85D-9511F06532FE}" type="pres">
      <dgm:prSet presAssocID="{19334339-0A53-4506-ABCA-DDDA9945D5FE}" presName="rect4ParTx" presStyleLbl="alignAcc1" presStyleIdx="3" presStyleCnt="4">
        <dgm:presLayoutVars>
          <dgm:chMax val="1"/>
          <dgm:bulletEnabled val="1"/>
        </dgm:presLayoutVars>
      </dgm:prSet>
      <dgm:spPr/>
    </dgm:pt>
    <dgm:pt modelId="{7551A9EB-820F-4547-89A6-E79E5F952150}" type="pres">
      <dgm:prSet presAssocID="{19334339-0A53-4506-ABCA-DDDA9945D5FE}" presName="rect4ChTx" presStyleLbl="alignAcc1" presStyleIdx="3" presStyleCnt="4" custScaleX="105175" custScaleY="100000" custLinFactNeighborX="-14841" custLinFactNeighborY="-6150">
        <dgm:presLayoutVars>
          <dgm:bulletEnabled val="1"/>
        </dgm:presLayoutVars>
      </dgm:prSet>
      <dgm:spPr/>
    </dgm:pt>
  </dgm:ptLst>
  <dgm:cxnLst>
    <dgm:cxn modelId="{C6FD9905-5273-4742-9608-F7845D509995}" srcId="{19334339-0A53-4506-ABCA-DDDA9945D5FE}" destId="{80D94EE7-C151-48FA-B6FF-22CB0067FA87}" srcOrd="1" destOrd="0" parTransId="{B9FEB1BB-CB1F-466B-8F39-42D320C876DC}" sibTransId="{E672CEEE-08CD-47AD-BB1B-5C0BF2746FC0}"/>
    <dgm:cxn modelId="{B4C52309-75EC-4221-888A-150B5EEA7666}" type="presOf" srcId="{80D94EE7-C151-48FA-B6FF-22CB0067FA87}" destId="{7551A9EB-820F-4547-89A6-E79E5F952150}" srcOrd="0" destOrd="1" presId="urn:microsoft.com/office/officeart/2005/8/layout/target3"/>
    <dgm:cxn modelId="{9CD3960F-8FD8-4C4E-9060-8682D1536E4C}" srcId="{5E2DD74C-5E11-4944-A09C-24D9E9E3F560}" destId="{16FC3B20-D7A0-4B63-975E-3B2649A121F1}" srcOrd="3" destOrd="0" parTransId="{5ED0B24D-5625-453E-A172-79C77EAF3360}" sibTransId="{D9A6089A-3023-43D6-B84C-A167BC22EABA}"/>
    <dgm:cxn modelId="{52782F15-C16C-4218-AB26-F20DEBF6C776}" type="presOf" srcId="{16FC3B20-D7A0-4B63-975E-3B2649A121F1}" destId="{054050A0-3299-486D-A437-6BFFFF32850F}" srcOrd="0" destOrd="3" presId="urn:microsoft.com/office/officeart/2005/8/layout/target3"/>
    <dgm:cxn modelId="{102B3524-9796-42BD-8A70-6D88BE53863E}" srcId="{5E2DD74C-5E11-4944-A09C-24D9E9E3F560}" destId="{B0333516-E57E-44FF-9715-FDF4E26188A7}" srcOrd="1" destOrd="0" parTransId="{4D9E77CA-AEBD-4611-8E4F-4E386A388286}" sibTransId="{5B03FB65-8D90-4708-9E4B-C40CA95FB02D}"/>
    <dgm:cxn modelId="{A210482B-797D-4E26-AD24-57D426BDBDBB}" type="presOf" srcId="{13D14D1C-13BB-4238-A09B-9AD878D867FA}" destId="{7551A9EB-820F-4547-89A6-E79E5F952150}" srcOrd="0" destOrd="3" presId="urn:microsoft.com/office/officeart/2005/8/layout/target3"/>
    <dgm:cxn modelId="{9D5BE636-70E1-4D98-89CB-8C9696AC2072}" srcId="{19334339-0A53-4506-ABCA-DDDA9945D5FE}" destId="{13D14D1C-13BB-4238-A09B-9AD878D867FA}" srcOrd="3" destOrd="0" parTransId="{FCB0AF15-2709-4B06-94E6-A30AFBD3CCB7}" sibTransId="{78332BC9-9019-492E-9214-BBE156AB1242}"/>
    <dgm:cxn modelId="{B061443F-2516-4DA8-B728-AB2CBB546DDD}" type="presOf" srcId="{7E1ECB49-8494-4BE4-BE2F-7A7FE242CE4E}" destId="{7551A9EB-820F-4547-89A6-E79E5F952150}" srcOrd="0" destOrd="2" presId="urn:microsoft.com/office/officeart/2005/8/layout/target3"/>
    <dgm:cxn modelId="{79F39A3F-675D-4F61-A5D7-103788E7E6F3}" type="presOf" srcId="{EEA30B40-1D89-4EE5-90DB-4AD71C922184}" destId="{58DDEA39-BD31-484A-819C-FC8859980640}" srcOrd="0" destOrd="0" presId="urn:microsoft.com/office/officeart/2005/8/layout/target3"/>
    <dgm:cxn modelId="{74BBDE67-C197-49DD-A17C-C19CF5C45732}" type="presOf" srcId="{19334339-0A53-4506-ABCA-DDDA9945D5FE}" destId="{2674B828-569C-4708-8B3D-5B28F5E46057}" srcOrd="0" destOrd="0" presId="urn:microsoft.com/office/officeart/2005/8/layout/target3"/>
    <dgm:cxn modelId="{E315D84A-7470-4379-8D8B-6AA91DD41161}" srcId="{19334339-0A53-4506-ABCA-DDDA9945D5FE}" destId="{1DA8593C-31AF-4234-909B-11BF0E81A0F7}" srcOrd="0" destOrd="0" parTransId="{63EA7856-9777-4EAB-9F46-B10522FB98F9}" sibTransId="{3C4996DC-01BC-40BB-AD17-80DDA9E27C1A}"/>
    <dgm:cxn modelId="{E0A8CC4D-9E2A-4A73-9A4B-6C142BE8A90C}" type="presOf" srcId="{3E2C841A-C1BC-4601-BF71-4A4AE83BE5A1}" destId="{B2ED4D49-3F2D-43A2-94F8-0C148CA0DAB3}" srcOrd="0" destOrd="0" presId="urn:microsoft.com/office/officeart/2005/8/layout/target3"/>
    <dgm:cxn modelId="{C49DE26D-7174-4BA7-A4DB-D8C4D9509970}" srcId="{0550754A-A28E-4022-B117-A633A16B3F1D}" destId="{EEA30B40-1D89-4EE5-90DB-4AD71C922184}" srcOrd="0" destOrd="0" parTransId="{E21310CF-7266-4E64-86D5-AB424DDE9B23}" sibTransId="{F9DCA4CE-EC96-4E7D-9A72-B22DC80BF528}"/>
    <dgm:cxn modelId="{B686F96E-8BDB-48CA-BF5A-4DB0B86B54CE}" type="presOf" srcId="{5E2DD74C-5E11-4944-A09C-24D9E9E3F560}" destId="{214E4BC9-A0B1-4228-9B3B-CA3A4B63AF00}" srcOrd="1" destOrd="0" presId="urn:microsoft.com/office/officeart/2005/8/layout/target3"/>
    <dgm:cxn modelId="{0655E253-2FA0-4073-BA83-D51404D7EA91}" type="presOf" srcId="{19334339-0A53-4506-ABCA-DDDA9945D5FE}" destId="{53FDF684-B208-4050-A85D-9511F06532FE}" srcOrd="1" destOrd="0" presId="urn:microsoft.com/office/officeart/2005/8/layout/target3"/>
    <dgm:cxn modelId="{E1507B78-76C7-4ADA-98B4-B4BFC44EB522}" srcId="{19334339-0A53-4506-ABCA-DDDA9945D5FE}" destId="{7E1ECB49-8494-4BE4-BE2F-7A7FE242CE4E}" srcOrd="2" destOrd="0" parTransId="{5159E734-0690-4FCD-BBD0-66858599697C}" sibTransId="{5181C3DC-624F-449F-8C8B-92FC3643F67A}"/>
    <dgm:cxn modelId="{0A76467A-CB96-4E5A-BDAB-B8CAA7DBEE0A}" srcId="{5E2DD74C-5E11-4944-A09C-24D9E9E3F560}" destId="{BC4C491C-A439-449A-9BCB-38402524E3BD}" srcOrd="2" destOrd="0" parTransId="{428DA828-FF9E-4FAB-B330-5384042F1C55}" sibTransId="{FA9C8DBF-C61D-4573-A69C-6B574E9C30A9}"/>
    <dgm:cxn modelId="{1219C57C-A6DF-4486-B0C6-5856D64C3039}" srcId="{0550754A-A28E-4022-B117-A633A16B3F1D}" destId="{646FAFE7-A16E-4142-8926-9573449E24D1}" srcOrd="2" destOrd="0" parTransId="{88A353BE-795F-41BD-B7EE-2DE3C706FBE9}" sibTransId="{A4123275-6BB3-45E9-9C24-8FFC4CFE6B42}"/>
    <dgm:cxn modelId="{8B802F85-DBBE-4ACE-AB36-502DB3F5A995}" srcId="{EEA30B40-1D89-4EE5-90DB-4AD71C922184}" destId="{3E2C841A-C1BC-4601-BF71-4A4AE83BE5A1}" srcOrd="0" destOrd="0" parTransId="{47BDE423-1947-4812-A268-3A81CD46DAF3}" sibTransId="{6687E643-07FE-4658-8D2B-B65529B02316}"/>
    <dgm:cxn modelId="{A79F9A87-0679-4D44-85AF-0D9024AB9755}" srcId="{0550754A-A28E-4022-B117-A633A16B3F1D}" destId="{19334339-0A53-4506-ABCA-DDDA9945D5FE}" srcOrd="3" destOrd="0" parTransId="{6B690CC2-A6F8-4377-A3F6-17F140016A44}" sibTransId="{5CFA8952-003E-4313-B975-E80BEA675B7A}"/>
    <dgm:cxn modelId="{D5DF1297-362B-4C6F-8E24-20B9B7A6E689}" srcId="{5E2DD74C-5E11-4944-A09C-24D9E9E3F560}" destId="{E961967C-2F2D-4D8F-AF79-50BC68E6931D}" srcOrd="0" destOrd="0" parTransId="{DD749323-102F-4751-B084-A1BA6E1C75D3}" sibTransId="{C3EC9EAC-73DB-4F41-B13C-F0F14B18F5EA}"/>
    <dgm:cxn modelId="{451CDDA0-5761-4E8C-86DA-EAA64DF8DFEC}" type="presOf" srcId="{B0333516-E57E-44FF-9715-FDF4E26188A7}" destId="{054050A0-3299-486D-A437-6BFFFF32850F}" srcOrd="0" destOrd="1" presId="urn:microsoft.com/office/officeart/2005/8/layout/target3"/>
    <dgm:cxn modelId="{FFE79FAC-6977-4AAE-9796-91C254E78B82}" type="presOf" srcId="{646FAFE7-A16E-4142-8926-9573449E24D1}" destId="{19F82AE0-DBBE-4FC8-AB9F-A1700B7705FD}" srcOrd="1" destOrd="0" presId="urn:microsoft.com/office/officeart/2005/8/layout/target3"/>
    <dgm:cxn modelId="{30DF79AF-91F3-4FA0-81C9-B5009DE984E0}" type="presOf" srcId="{1DA8593C-31AF-4234-909B-11BF0E81A0F7}" destId="{7551A9EB-820F-4547-89A6-E79E5F952150}" srcOrd="0" destOrd="0" presId="urn:microsoft.com/office/officeart/2005/8/layout/target3"/>
    <dgm:cxn modelId="{ED8F49B9-9CA2-4FEE-9937-11716F61D012}" type="presOf" srcId="{646FAFE7-A16E-4142-8926-9573449E24D1}" destId="{D659ACC5-190C-4D20-ABDA-E69B47FA50E0}" srcOrd="0" destOrd="0" presId="urn:microsoft.com/office/officeart/2005/8/layout/target3"/>
    <dgm:cxn modelId="{F9D282BF-0573-4F48-8CD5-2BA651BF491C}" type="presOf" srcId="{362B91E3-9C93-4CEE-B372-79483A2554BD}" destId="{B2ED4D49-3F2D-43A2-94F8-0C148CA0DAB3}" srcOrd="0" destOrd="1" presId="urn:microsoft.com/office/officeart/2005/8/layout/target3"/>
    <dgm:cxn modelId="{C7C8E6C8-D41E-4A99-A51F-CAFC50CB41F1}" type="presOf" srcId="{EEA30B40-1D89-4EE5-90DB-4AD71C922184}" destId="{F083FF2F-8B71-4E92-BFD7-4BC838C525CF}" srcOrd="1" destOrd="0" presId="urn:microsoft.com/office/officeart/2005/8/layout/target3"/>
    <dgm:cxn modelId="{F8F76FCD-D2BB-469B-962B-801D06F1F95C}" type="presOf" srcId="{E961967C-2F2D-4D8F-AF79-50BC68E6931D}" destId="{054050A0-3299-486D-A437-6BFFFF32850F}" srcOrd="0" destOrd="0" presId="urn:microsoft.com/office/officeart/2005/8/layout/target3"/>
    <dgm:cxn modelId="{6899E9DC-59A0-4D61-9778-18E88364210A}" type="presOf" srcId="{5E2DD74C-5E11-4944-A09C-24D9E9E3F560}" destId="{0D05D07F-CCE5-468A-9F66-414D67FFBC1B}" srcOrd="0" destOrd="0" presId="urn:microsoft.com/office/officeart/2005/8/layout/target3"/>
    <dgm:cxn modelId="{2FF78ADF-B11F-4E27-876E-07353360366A}" type="presOf" srcId="{0550754A-A28E-4022-B117-A633A16B3F1D}" destId="{00E9C07A-008F-4C2C-ACEA-059BC409468A}" srcOrd="0" destOrd="0" presId="urn:microsoft.com/office/officeart/2005/8/layout/target3"/>
    <dgm:cxn modelId="{C3AE5EE9-66A0-44F2-9CCA-0362A466633F}" srcId="{EEA30B40-1D89-4EE5-90DB-4AD71C922184}" destId="{362B91E3-9C93-4CEE-B372-79483A2554BD}" srcOrd="1" destOrd="0" parTransId="{D48BCC1E-CE82-4768-9813-295977960DF1}" sibTransId="{AE79C699-BD9F-41ED-BFA4-F6FA45CC9191}"/>
    <dgm:cxn modelId="{88C47CF6-2FE0-469F-85DF-BC827F919716}" type="presOf" srcId="{BC4C491C-A439-449A-9BCB-38402524E3BD}" destId="{054050A0-3299-486D-A437-6BFFFF32850F}" srcOrd="0" destOrd="2" presId="urn:microsoft.com/office/officeart/2005/8/layout/target3"/>
    <dgm:cxn modelId="{4E9FF9FC-4C94-4F9D-BC5D-15A5D30F0109}" srcId="{0550754A-A28E-4022-B117-A633A16B3F1D}" destId="{5E2DD74C-5E11-4944-A09C-24D9E9E3F560}" srcOrd="1" destOrd="0" parTransId="{91FB703A-BE12-4D2A-B0DE-121369DB34A7}" sibTransId="{DF6BB7A8-A34B-499E-A925-26810F8A8C0E}"/>
    <dgm:cxn modelId="{436F9963-AAE7-4C24-92CC-24A714DEC299}" type="presParOf" srcId="{00E9C07A-008F-4C2C-ACEA-059BC409468A}" destId="{40B7841E-6879-49AE-8F7B-5BA564DEAD68}" srcOrd="0" destOrd="0" presId="urn:microsoft.com/office/officeart/2005/8/layout/target3"/>
    <dgm:cxn modelId="{416CABD2-875B-4AC2-BD39-C656BDC4EC97}" type="presParOf" srcId="{00E9C07A-008F-4C2C-ACEA-059BC409468A}" destId="{C4D7FED7-7A1F-49B7-BF1E-3500740A114F}" srcOrd="1" destOrd="0" presId="urn:microsoft.com/office/officeart/2005/8/layout/target3"/>
    <dgm:cxn modelId="{B30F04CA-5E20-4DBB-A91A-4076E1CD04AA}" type="presParOf" srcId="{00E9C07A-008F-4C2C-ACEA-059BC409468A}" destId="{58DDEA39-BD31-484A-819C-FC8859980640}" srcOrd="2" destOrd="0" presId="urn:microsoft.com/office/officeart/2005/8/layout/target3"/>
    <dgm:cxn modelId="{B07E320D-A52A-4BE0-8D97-17C56BE60EB2}" type="presParOf" srcId="{00E9C07A-008F-4C2C-ACEA-059BC409468A}" destId="{5A2286EA-E519-457E-A04E-91E3BBB24B26}" srcOrd="3" destOrd="0" presId="urn:microsoft.com/office/officeart/2005/8/layout/target3"/>
    <dgm:cxn modelId="{B83F6386-C1E6-48CB-8C18-98256C4204C6}" type="presParOf" srcId="{00E9C07A-008F-4C2C-ACEA-059BC409468A}" destId="{7C2DCC34-31B0-4F68-B4AD-F0CE5056F8CF}" srcOrd="4" destOrd="0" presId="urn:microsoft.com/office/officeart/2005/8/layout/target3"/>
    <dgm:cxn modelId="{18B92610-BDD2-4833-B96A-DEC3B4B5D312}" type="presParOf" srcId="{00E9C07A-008F-4C2C-ACEA-059BC409468A}" destId="{0D05D07F-CCE5-468A-9F66-414D67FFBC1B}" srcOrd="5" destOrd="0" presId="urn:microsoft.com/office/officeart/2005/8/layout/target3"/>
    <dgm:cxn modelId="{400BAC3D-70B3-4D81-A0BD-5F726DF798D0}" type="presParOf" srcId="{00E9C07A-008F-4C2C-ACEA-059BC409468A}" destId="{C8F7CB26-6B59-4659-9F80-C762E2CD8A17}" srcOrd="6" destOrd="0" presId="urn:microsoft.com/office/officeart/2005/8/layout/target3"/>
    <dgm:cxn modelId="{46EA2CF6-20EA-4432-BCAF-504285D1A0EE}" type="presParOf" srcId="{00E9C07A-008F-4C2C-ACEA-059BC409468A}" destId="{D8B4E521-CDD2-45D2-BC6F-0590DB7BF733}" srcOrd="7" destOrd="0" presId="urn:microsoft.com/office/officeart/2005/8/layout/target3"/>
    <dgm:cxn modelId="{85A96CCB-B302-45F9-832D-0521EAC8ACF5}" type="presParOf" srcId="{00E9C07A-008F-4C2C-ACEA-059BC409468A}" destId="{D659ACC5-190C-4D20-ABDA-E69B47FA50E0}" srcOrd="8" destOrd="0" presId="urn:microsoft.com/office/officeart/2005/8/layout/target3"/>
    <dgm:cxn modelId="{EECE7096-0744-4F3C-92E8-0EB1A50C657B}" type="presParOf" srcId="{00E9C07A-008F-4C2C-ACEA-059BC409468A}" destId="{22A716EB-79EB-442E-863E-A543FA18016C}" srcOrd="9" destOrd="0" presId="urn:microsoft.com/office/officeart/2005/8/layout/target3"/>
    <dgm:cxn modelId="{962D8BE0-C67D-463C-9382-45A8377AF82E}" type="presParOf" srcId="{00E9C07A-008F-4C2C-ACEA-059BC409468A}" destId="{23D214CF-42A7-48AA-B60D-BA116805DFF0}" srcOrd="10" destOrd="0" presId="urn:microsoft.com/office/officeart/2005/8/layout/target3"/>
    <dgm:cxn modelId="{545469EC-7969-4EBB-B6C6-E5BA1F9C9701}" type="presParOf" srcId="{00E9C07A-008F-4C2C-ACEA-059BC409468A}" destId="{2674B828-569C-4708-8B3D-5B28F5E46057}" srcOrd="11" destOrd="0" presId="urn:microsoft.com/office/officeart/2005/8/layout/target3"/>
    <dgm:cxn modelId="{76752FD5-FD4A-4F10-9861-F8ED0E493E50}" type="presParOf" srcId="{00E9C07A-008F-4C2C-ACEA-059BC409468A}" destId="{F083FF2F-8B71-4E92-BFD7-4BC838C525CF}" srcOrd="12" destOrd="0" presId="urn:microsoft.com/office/officeart/2005/8/layout/target3"/>
    <dgm:cxn modelId="{F3742F9A-B00F-4BD3-8A14-E75338FD2153}" type="presParOf" srcId="{00E9C07A-008F-4C2C-ACEA-059BC409468A}" destId="{B2ED4D49-3F2D-43A2-94F8-0C148CA0DAB3}" srcOrd="13" destOrd="0" presId="urn:microsoft.com/office/officeart/2005/8/layout/target3"/>
    <dgm:cxn modelId="{1BD68DCB-1A58-4609-A93D-6180662AE4CF}" type="presParOf" srcId="{00E9C07A-008F-4C2C-ACEA-059BC409468A}" destId="{214E4BC9-A0B1-4228-9B3B-CA3A4B63AF00}" srcOrd="14" destOrd="0" presId="urn:microsoft.com/office/officeart/2005/8/layout/target3"/>
    <dgm:cxn modelId="{0BD96B9E-D457-493D-8AE0-7FC469AEC84A}" type="presParOf" srcId="{00E9C07A-008F-4C2C-ACEA-059BC409468A}" destId="{054050A0-3299-486D-A437-6BFFFF32850F}" srcOrd="15" destOrd="0" presId="urn:microsoft.com/office/officeart/2005/8/layout/target3"/>
    <dgm:cxn modelId="{342C726E-FAF3-450C-9BB6-5EBD8F7D65EC}" type="presParOf" srcId="{00E9C07A-008F-4C2C-ACEA-059BC409468A}" destId="{19F82AE0-DBBE-4FC8-AB9F-A1700B7705FD}" srcOrd="16" destOrd="0" presId="urn:microsoft.com/office/officeart/2005/8/layout/target3"/>
    <dgm:cxn modelId="{B5143C3F-AC99-4529-BE54-4945F9D0C2B0}" type="presParOf" srcId="{00E9C07A-008F-4C2C-ACEA-059BC409468A}" destId="{8DF845B9-E458-4D06-8BF6-7587D6E405BF}" srcOrd="17" destOrd="0" presId="urn:microsoft.com/office/officeart/2005/8/layout/target3"/>
    <dgm:cxn modelId="{076493CD-A4F9-47AD-AEB2-5BD30E6F0274}" type="presParOf" srcId="{00E9C07A-008F-4C2C-ACEA-059BC409468A}" destId="{53FDF684-B208-4050-A85D-9511F06532FE}" srcOrd="18" destOrd="0" presId="urn:microsoft.com/office/officeart/2005/8/layout/target3"/>
    <dgm:cxn modelId="{0E64B681-FA13-4508-AC88-63DAF26E67EC}" type="presParOf" srcId="{00E9C07A-008F-4C2C-ACEA-059BC409468A}" destId="{7551A9EB-820F-4547-89A6-E79E5F952150}" srcOrd="19"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EB60752-BC3E-4C55-A2FC-DE722DC9E8A6}"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en-GB"/>
        </a:p>
      </dgm:t>
    </dgm:pt>
    <dgm:pt modelId="{355E660E-0F98-41EC-B619-45446CEEA862}">
      <dgm:prSet phldrT="[Tekstas]" custT="1"/>
      <dgm:spPr/>
      <dgm:t>
        <a:bodyPr/>
        <a:lstStyle/>
        <a:p>
          <a:r>
            <a:rPr lang="lt-LT" sz="2000" b="1" i="1" dirty="0">
              <a:effectLst>
                <a:outerShdw blurRad="38100" dist="38100" dir="2700000" algn="tl">
                  <a:srgbClr val="000000">
                    <a:alpha val="43137"/>
                  </a:srgbClr>
                </a:outerShdw>
              </a:effectLst>
              <a:latin typeface="Comic Sans MS" panose="030F0702030302020204" pitchFamily="66" charset="0"/>
            </a:rPr>
            <a:t>Prieš žaidimą</a:t>
          </a:r>
          <a:endParaRPr lang="en-GB" sz="2000" b="1" i="1" dirty="0">
            <a:effectLst>
              <a:outerShdw blurRad="38100" dist="38100" dir="2700000" algn="tl">
                <a:srgbClr val="000000">
                  <a:alpha val="43137"/>
                </a:srgbClr>
              </a:outerShdw>
            </a:effectLst>
            <a:latin typeface="Comic Sans MS" panose="030F0702030302020204" pitchFamily="66" charset="0"/>
          </a:endParaRPr>
        </a:p>
      </dgm:t>
    </dgm:pt>
    <dgm:pt modelId="{61817EAD-C13F-47E8-BEBE-8AF4E1A318EA}" type="parTrans" cxnId="{390B047B-BC00-468A-AC17-F40EE32FEBE1}">
      <dgm:prSet/>
      <dgm:spPr/>
      <dgm:t>
        <a:bodyPr/>
        <a:lstStyle/>
        <a:p>
          <a:endParaRPr lang="en-GB"/>
        </a:p>
      </dgm:t>
    </dgm:pt>
    <dgm:pt modelId="{967AC7C8-C97C-49CD-83E8-DB6DB8CEDB01}" type="sibTrans" cxnId="{390B047B-BC00-468A-AC17-F40EE32FEBE1}">
      <dgm:prSet/>
      <dgm:spPr/>
      <dgm:t>
        <a:bodyPr/>
        <a:lstStyle/>
        <a:p>
          <a:endParaRPr lang="en-GB"/>
        </a:p>
      </dgm:t>
    </dgm:pt>
    <dgm:pt modelId="{BA047FD4-032C-4E9E-935B-B67BB90AD241}">
      <dgm:prSet phldrT="[Tekstas]" custT="1"/>
      <dgm:spPr/>
      <dgm:t>
        <a:bodyPr/>
        <a:lstStyle/>
        <a:p>
          <a:pPr>
            <a:buFont typeface="Wingdings" panose="05000000000000000000" pitchFamily="2" charset="2"/>
            <a:buChar char="&amp;"/>
          </a:pPr>
          <a:r>
            <a:rPr lang="lt-LT" sz="1600" b="1" i="1"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 Sąvokų</a:t>
          </a:r>
          <a:r>
            <a:rPr lang="lt-LT" sz="1600" b="1" i="1" dirty="0">
              <a:solidFill>
                <a:srgbClr val="002060"/>
              </a:solidFill>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rPr>
            <a:t> </a:t>
          </a:r>
          <a:r>
            <a:rPr lang="lt-LT" sz="1600" b="1" i="1"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 iš(</a:t>
          </a:r>
          <a:r>
            <a:rPr lang="lt-LT" sz="1600" b="1" i="1" dirty="0" err="1">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si</a:t>
          </a:r>
          <a:r>
            <a:rPr lang="lt-LT" sz="1600" b="1" i="1"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)aiškinimas</a:t>
          </a:r>
          <a:r>
            <a:rPr lang="lt-LT" sz="1600" b="1" i="1" dirty="0">
              <a:solidFill>
                <a:srgbClr val="002060"/>
              </a:solidFill>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rPr>
            <a:t> </a:t>
          </a:r>
          <a:endParaRPr lang="en-GB" sz="1600" dirty="0">
            <a:solidFill>
              <a:srgbClr val="002060"/>
            </a:solidFill>
          </a:endParaRPr>
        </a:p>
      </dgm:t>
    </dgm:pt>
    <dgm:pt modelId="{99A9BF52-5C24-46F0-B659-3DB217D34DCD}" type="parTrans" cxnId="{FF845E81-94B9-4605-B7EF-269334842FAF}">
      <dgm:prSet/>
      <dgm:spPr/>
      <dgm:t>
        <a:bodyPr/>
        <a:lstStyle/>
        <a:p>
          <a:endParaRPr lang="en-GB"/>
        </a:p>
      </dgm:t>
    </dgm:pt>
    <dgm:pt modelId="{6EB5DD07-5CA6-43D2-8618-6BBC5D1D8D5E}" type="sibTrans" cxnId="{FF845E81-94B9-4605-B7EF-269334842FAF}">
      <dgm:prSet/>
      <dgm:spPr/>
      <dgm:t>
        <a:bodyPr/>
        <a:lstStyle/>
        <a:p>
          <a:endParaRPr lang="en-GB"/>
        </a:p>
      </dgm:t>
    </dgm:pt>
    <dgm:pt modelId="{D394ACA2-8A53-4F1D-91F6-F70471B40BB8}">
      <dgm:prSet phldrT="[Tekstas]" custT="1"/>
      <dgm:spPr/>
      <dgm:t>
        <a:bodyPr/>
        <a:lstStyle/>
        <a:p>
          <a:r>
            <a:rPr lang="lt-LT" sz="2000" b="1" i="1" dirty="0">
              <a:effectLst>
                <a:outerShdw blurRad="38100" dist="38100" dir="2700000" algn="tl">
                  <a:srgbClr val="000000">
                    <a:alpha val="43137"/>
                  </a:srgbClr>
                </a:outerShdw>
              </a:effectLst>
              <a:latin typeface="Comic Sans MS" panose="030F0702030302020204" pitchFamily="66" charset="0"/>
            </a:rPr>
            <a:t>Žaidimų metu</a:t>
          </a:r>
          <a:endParaRPr lang="en-GB" sz="2000" b="1" i="1" dirty="0">
            <a:effectLst>
              <a:outerShdw blurRad="38100" dist="38100" dir="2700000" algn="tl">
                <a:srgbClr val="000000">
                  <a:alpha val="43137"/>
                </a:srgbClr>
              </a:outerShdw>
            </a:effectLst>
            <a:latin typeface="Comic Sans MS" panose="030F0702030302020204" pitchFamily="66" charset="0"/>
          </a:endParaRPr>
        </a:p>
      </dgm:t>
    </dgm:pt>
    <dgm:pt modelId="{68C5BBD4-680F-4062-A0D6-45B2622A75B9}" type="parTrans" cxnId="{4ED600D5-DE36-4DB9-9281-86F3BF6F5E45}">
      <dgm:prSet/>
      <dgm:spPr/>
      <dgm:t>
        <a:bodyPr/>
        <a:lstStyle/>
        <a:p>
          <a:endParaRPr lang="en-GB"/>
        </a:p>
      </dgm:t>
    </dgm:pt>
    <dgm:pt modelId="{049888B1-FC7A-43EF-B84D-8701DCB248FA}" type="sibTrans" cxnId="{4ED600D5-DE36-4DB9-9281-86F3BF6F5E45}">
      <dgm:prSet/>
      <dgm:spPr/>
      <dgm:t>
        <a:bodyPr/>
        <a:lstStyle/>
        <a:p>
          <a:endParaRPr lang="en-GB"/>
        </a:p>
      </dgm:t>
    </dgm:pt>
    <dgm:pt modelId="{41FA1839-7CE0-45AA-9D23-0DA75A0FA7B4}">
      <dgm:prSet phldrT="[Tekstas]" custT="1"/>
      <dgm:spPr/>
      <dgm:t>
        <a:bodyPr/>
        <a:lstStyle/>
        <a:p>
          <a:pPr>
            <a:buFont typeface="Wingdings" panose="05000000000000000000" pitchFamily="2" charset="2"/>
            <a:buChar char="&amp;"/>
          </a:pPr>
          <a:r>
            <a:rPr lang="lt-LT" sz="1600" b="1" i="1"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 Žaidimo kortelių tekstų skaitymas</a:t>
          </a:r>
          <a:endParaRPr lang="en-GB" sz="1600" b="1" i="1" dirty="0">
            <a:solidFill>
              <a:srgbClr val="002060"/>
            </a:solidFill>
            <a:effectLst>
              <a:outerShdw blurRad="38100" dist="38100" dir="2700000" algn="tl">
                <a:srgbClr val="000000">
                  <a:alpha val="43137"/>
                </a:srgbClr>
              </a:outerShdw>
            </a:effectLst>
            <a:latin typeface="Comic Sans MS" panose="030F0702030302020204" pitchFamily="66" charset="0"/>
          </a:endParaRPr>
        </a:p>
      </dgm:t>
    </dgm:pt>
    <dgm:pt modelId="{5D2696E5-F72B-46ED-A491-FBB586D02E6F}" type="parTrans" cxnId="{7AAFA537-3881-4F11-920A-995DFFCA842D}">
      <dgm:prSet/>
      <dgm:spPr/>
      <dgm:t>
        <a:bodyPr/>
        <a:lstStyle/>
        <a:p>
          <a:endParaRPr lang="en-GB"/>
        </a:p>
      </dgm:t>
    </dgm:pt>
    <dgm:pt modelId="{0A33187D-EF64-41AC-A0F2-EA71418B78B7}" type="sibTrans" cxnId="{7AAFA537-3881-4F11-920A-995DFFCA842D}">
      <dgm:prSet/>
      <dgm:spPr/>
      <dgm:t>
        <a:bodyPr/>
        <a:lstStyle/>
        <a:p>
          <a:endParaRPr lang="en-GB"/>
        </a:p>
      </dgm:t>
    </dgm:pt>
    <dgm:pt modelId="{39C818E4-EDF3-4BBA-9D53-F5A39C3B88F0}">
      <dgm:prSet phldrT="[Tekstas]" custT="1"/>
      <dgm:spPr/>
      <dgm:t>
        <a:bodyPr/>
        <a:lstStyle/>
        <a:p>
          <a:r>
            <a:rPr lang="lt-LT" sz="2000" b="1" i="1" dirty="0">
              <a:effectLst>
                <a:outerShdw blurRad="38100" dist="38100" dir="2700000" algn="tl">
                  <a:srgbClr val="000000">
                    <a:alpha val="43137"/>
                  </a:srgbClr>
                </a:outerShdw>
              </a:effectLst>
              <a:latin typeface="Comic Sans MS" panose="030F0702030302020204" pitchFamily="66" charset="0"/>
            </a:rPr>
            <a:t>Po žaidimo</a:t>
          </a:r>
          <a:endParaRPr lang="en-GB" sz="2000" b="1" i="1" dirty="0">
            <a:effectLst>
              <a:outerShdw blurRad="38100" dist="38100" dir="2700000" algn="tl">
                <a:srgbClr val="000000">
                  <a:alpha val="43137"/>
                </a:srgbClr>
              </a:outerShdw>
            </a:effectLst>
            <a:latin typeface="Comic Sans MS" panose="030F0702030302020204" pitchFamily="66" charset="0"/>
          </a:endParaRPr>
        </a:p>
      </dgm:t>
    </dgm:pt>
    <dgm:pt modelId="{F7A89E44-AAA0-4865-AB36-175BD82D79FD}" type="parTrans" cxnId="{0525B31C-D4AE-4E8B-AA44-8B15072D0EF9}">
      <dgm:prSet/>
      <dgm:spPr/>
      <dgm:t>
        <a:bodyPr/>
        <a:lstStyle/>
        <a:p>
          <a:endParaRPr lang="en-GB"/>
        </a:p>
      </dgm:t>
    </dgm:pt>
    <dgm:pt modelId="{045976B6-5864-43C3-8C04-FA42C19094FD}" type="sibTrans" cxnId="{0525B31C-D4AE-4E8B-AA44-8B15072D0EF9}">
      <dgm:prSet/>
      <dgm:spPr/>
      <dgm:t>
        <a:bodyPr/>
        <a:lstStyle/>
        <a:p>
          <a:endParaRPr lang="en-GB"/>
        </a:p>
      </dgm:t>
    </dgm:pt>
    <dgm:pt modelId="{A8858036-126A-4D2B-86EF-98B7990D2960}">
      <dgm:prSet phldrT="[Tekstas]" custT="1"/>
      <dgm:spPr/>
      <dgm:t>
        <a:bodyPr/>
        <a:lstStyle/>
        <a:p>
          <a:pPr>
            <a:buFont typeface="Wingdings" panose="05000000000000000000" pitchFamily="2" charset="2"/>
            <a:buChar char="&amp;"/>
          </a:pPr>
          <a:r>
            <a:rPr lang="lt-LT" sz="1600" b="1" i="1" dirty="0">
              <a:solidFill>
                <a:srgbClr val="002060"/>
              </a:solidFill>
              <a:effectLst>
                <a:outerShdw blurRad="38100" dist="38100" dir="2700000" algn="tl">
                  <a:srgbClr val="000000">
                    <a:alpha val="43137"/>
                  </a:srgbClr>
                </a:outerShdw>
              </a:effectLst>
              <a:latin typeface="Comic Sans MS" panose="030F0702030302020204" pitchFamily="66" charset="0"/>
            </a:rPr>
            <a:t> Aptarimas</a:t>
          </a:r>
          <a:endParaRPr lang="en-GB" sz="1600" b="1" i="1" dirty="0">
            <a:solidFill>
              <a:srgbClr val="002060"/>
            </a:solidFill>
            <a:effectLst>
              <a:outerShdw blurRad="38100" dist="38100" dir="2700000" algn="tl">
                <a:srgbClr val="000000">
                  <a:alpha val="43137"/>
                </a:srgbClr>
              </a:outerShdw>
            </a:effectLst>
            <a:latin typeface="Comic Sans MS" panose="030F0702030302020204" pitchFamily="66" charset="0"/>
          </a:endParaRPr>
        </a:p>
      </dgm:t>
    </dgm:pt>
    <dgm:pt modelId="{076457BC-3937-455B-979F-D4BB41DD8A59}" type="parTrans" cxnId="{D96AE504-4FAC-470B-ABBA-8563D85B0E67}">
      <dgm:prSet/>
      <dgm:spPr/>
      <dgm:t>
        <a:bodyPr/>
        <a:lstStyle/>
        <a:p>
          <a:endParaRPr lang="en-GB"/>
        </a:p>
      </dgm:t>
    </dgm:pt>
    <dgm:pt modelId="{AF899B44-9C48-437F-8BAB-7E0D01AB9618}" type="sibTrans" cxnId="{D96AE504-4FAC-470B-ABBA-8563D85B0E67}">
      <dgm:prSet/>
      <dgm:spPr/>
      <dgm:t>
        <a:bodyPr/>
        <a:lstStyle/>
        <a:p>
          <a:endParaRPr lang="en-GB"/>
        </a:p>
      </dgm:t>
    </dgm:pt>
    <dgm:pt modelId="{D29D2689-EA2C-4931-BA67-4EA4FAA04387}">
      <dgm:prSet phldrT="[Tekstas]" custT="1"/>
      <dgm:spPr/>
      <dgm:t>
        <a:bodyPr/>
        <a:lstStyle/>
        <a:p>
          <a:pPr>
            <a:buFont typeface="Wingdings" panose="05000000000000000000" pitchFamily="2" charset="2"/>
            <a:buChar char="&amp;"/>
          </a:pPr>
          <a:r>
            <a:rPr lang="lt-LT" sz="1600" b="1" i="1"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 Žaidimo taisyklių skaitymas ir nagrinėjimas</a:t>
          </a:r>
          <a:r>
            <a:rPr lang="lt-LT" sz="1600" dirty="0">
              <a:solidFill>
                <a:srgbClr val="002060"/>
              </a:solidFill>
              <a:effectLst/>
              <a:latin typeface="Times New Roman" panose="02020603050405020304" pitchFamily="18" charset="0"/>
              <a:ea typeface="Palemonas" panose="02030603060206020803" pitchFamily="18" charset="0"/>
              <a:cs typeface="Times New Roman" panose="02020603050405020304" pitchFamily="18" charset="0"/>
            </a:rPr>
            <a:t> </a:t>
          </a:r>
          <a:endParaRPr lang="en-GB" sz="1600" dirty="0">
            <a:solidFill>
              <a:srgbClr val="002060"/>
            </a:solidFill>
          </a:endParaRPr>
        </a:p>
      </dgm:t>
    </dgm:pt>
    <dgm:pt modelId="{AF6DF3ED-A799-4EEC-B005-1F1DE1AA9DCF}" type="parTrans" cxnId="{79FD291B-281B-449C-AEB1-778B89BF338D}">
      <dgm:prSet/>
      <dgm:spPr/>
      <dgm:t>
        <a:bodyPr/>
        <a:lstStyle/>
        <a:p>
          <a:endParaRPr lang="en-GB"/>
        </a:p>
      </dgm:t>
    </dgm:pt>
    <dgm:pt modelId="{44175254-39DF-44AC-B629-AF1C4EE06484}" type="sibTrans" cxnId="{79FD291B-281B-449C-AEB1-778B89BF338D}">
      <dgm:prSet/>
      <dgm:spPr/>
      <dgm:t>
        <a:bodyPr/>
        <a:lstStyle/>
        <a:p>
          <a:endParaRPr lang="en-GB"/>
        </a:p>
      </dgm:t>
    </dgm:pt>
    <dgm:pt modelId="{65F9E082-05A7-4CCB-B7DB-F7492E19DF71}">
      <dgm:prSet phldrT="[Tekstas]" custT="1"/>
      <dgm:spPr/>
      <dgm:t>
        <a:bodyPr/>
        <a:lstStyle/>
        <a:p>
          <a:pPr>
            <a:buFont typeface="Wingdings" panose="05000000000000000000" pitchFamily="2" charset="2"/>
            <a:buChar char="&amp;"/>
          </a:pPr>
          <a:r>
            <a:rPr lang="lt-LT" sz="1600" b="1" i="1"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 Konsultavimas</a:t>
          </a:r>
          <a:endParaRPr lang="en-GB" sz="1600" b="1" i="1" dirty="0">
            <a:solidFill>
              <a:srgbClr val="002060"/>
            </a:solidFill>
            <a:effectLst>
              <a:outerShdw blurRad="38100" dist="38100" dir="2700000" algn="tl">
                <a:srgbClr val="000000">
                  <a:alpha val="43137"/>
                </a:srgbClr>
              </a:outerShdw>
            </a:effectLst>
            <a:latin typeface="Comic Sans MS" panose="030F0702030302020204" pitchFamily="66" charset="0"/>
          </a:endParaRPr>
        </a:p>
      </dgm:t>
    </dgm:pt>
    <dgm:pt modelId="{AE176B18-3AF2-432F-AB6C-6567671514F2}" type="parTrans" cxnId="{0EE7A5C4-9D0D-474C-9B7E-C90D82A771E8}">
      <dgm:prSet/>
      <dgm:spPr/>
      <dgm:t>
        <a:bodyPr/>
        <a:lstStyle/>
        <a:p>
          <a:endParaRPr lang="en-GB"/>
        </a:p>
      </dgm:t>
    </dgm:pt>
    <dgm:pt modelId="{B57CBA9E-C0B0-4100-8FCB-42DACBB86BE0}" type="sibTrans" cxnId="{0EE7A5C4-9D0D-474C-9B7E-C90D82A771E8}">
      <dgm:prSet/>
      <dgm:spPr/>
      <dgm:t>
        <a:bodyPr/>
        <a:lstStyle/>
        <a:p>
          <a:endParaRPr lang="en-GB"/>
        </a:p>
      </dgm:t>
    </dgm:pt>
    <dgm:pt modelId="{53EDDE93-2917-447D-91A5-B02CFABF7934}">
      <dgm:prSet phldrT="[Tekstas]" custT="1"/>
      <dgm:spPr/>
      <dgm:t>
        <a:bodyPr/>
        <a:lstStyle/>
        <a:p>
          <a:pPr>
            <a:buFont typeface="Wingdings" panose="05000000000000000000" pitchFamily="2" charset="2"/>
            <a:buChar char="&amp;"/>
          </a:pPr>
          <a:r>
            <a:rPr lang="lt-LT" sz="1600" b="1" i="1" dirty="0">
              <a:solidFill>
                <a:srgbClr val="002060"/>
              </a:solidFill>
              <a:effectLst>
                <a:outerShdw blurRad="38100" dist="38100" dir="2700000" algn="tl">
                  <a:srgbClr val="000000">
                    <a:alpha val="43137"/>
                  </a:srgbClr>
                </a:outerShdw>
              </a:effectLst>
              <a:latin typeface="Comic Sans MS" panose="030F0702030302020204" pitchFamily="66" charset="0"/>
            </a:rPr>
            <a:t> Įspūdžiai</a:t>
          </a:r>
          <a:endParaRPr lang="en-GB" sz="1600" b="1" i="1" dirty="0">
            <a:solidFill>
              <a:srgbClr val="002060"/>
            </a:solidFill>
            <a:effectLst>
              <a:outerShdw blurRad="38100" dist="38100" dir="2700000" algn="tl">
                <a:srgbClr val="000000">
                  <a:alpha val="43137"/>
                </a:srgbClr>
              </a:outerShdw>
            </a:effectLst>
            <a:latin typeface="Comic Sans MS" panose="030F0702030302020204" pitchFamily="66" charset="0"/>
          </a:endParaRPr>
        </a:p>
      </dgm:t>
    </dgm:pt>
    <dgm:pt modelId="{45D085EA-DF69-4429-8E71-D58CBD456573}" type="parTrans" cxnId="{BFB4C4EC-374C-43AC-BB5E-63940A260763}">
      <dgm:prSet/>
      <dgm:spPr/>
      <dgm:t>
        <a:bodyPr/>
        <a:lstStyle/>
        <a:p>
          <a:endParaRPr lang="en-GB"/>
        </a:p>
      </dgm:t>
    </dgm:pt>
    <dgm:pt modelId="{AC40F4E8-9BF3-49A6-B984-8396F8AE8BF1}" type="sibTrans" cxnId="{BFB4C4EC-374C-43AC-BB5E-63940A260763}">
      <dgm:prSet/>
      <dgm:spPr/>
      <dgm:t>
        <a:bodyPr/>
        <a:lstStyle/>
        <a:p>
          <a:endParaRPr lang="en-GB"/>
        </a:p>
      </dgm:t>
    </dgm:pt>
    <dgm:pt modelId="{7A2764FB-E070-4751-96FC-B1FDDDC76A34}" type="pres">
      <dgm:prSet presAssocID="{DEB60752-BC3E-4C55-A2FC-DE722DC9E8A6}" presName="rootnode" presStyleCnt="0">
        <dgm:presLayoutVars>
          <dgm:chMax/>
          <dgm:chPref/>
          <dgm:dir/>
          <dgm:animLvl val="lvl"/>
        </dgm:presLayoutVars>
      </dgm:prSet>
      <dgm:spPr/>
    </dgm:pt>
    <dgm:pt modelId="{871BCEFE-CC76-4492-997C-6908707D79D7}" type="pres">
      <dgm:prSet presAssocID="{355E660E-0F98-41EC-B619-45446CEEA862}" presName="composite" presStyleCnt="0"/>
      <dgm:spPr/>
    </dgm:pt>
    <dgm:pt modelId="{F09F1DA6-07CB-482A-B5C3-37955595FE1B}" type="pres">
      <dgm:prSet presAssocID="{355E660E-0F98-41EC-B619-45446CEEA862}" presName="bentUpArrow1" presStyleLbl="alignImgPlace1" presStyleIdx="0" presStyleCnt="2"/>
      <dgm:spPr/>
    </dgm:pt>
    <dgm:pt modelId="{C5E291F6-538B-4E42-B09C-2BF04EDBF73E}" type="pres">
      <dgm:prSet presAssocID="{355E660E-0F98-41EC-B619-45446CEEA862}" presName="ParentText" presStyleLbl="node1" presStyleIdx="0" presStyleCnt="3">
        <dgm:presLayoutVars>
          <dgm:chMax val="1"/>
          <dgm:chPref val="1"/>
          <dgm:bulletEnabled val="1"/>
        </dgm:presLayoutVars>
      </dgm:prSet>
      <dgm:spPr/>
    </dgm:pt>
    <dgm:pt modelId="{9AEDA636-B7C7-4F21-BFA2-CDB38B4ACFA8}" type="pres">
      <dgm:prSet presAssocID="{355E660E-0F98-41EC-B619-45446CEEA862}" presName="ChildText" presStyleLbl="revTx" presStyleIdx="0" presStyleCnt="3" custScaleX="387780" custLinFactX="42837" custLinFactNeighborX="100000" custLinFactNeighborY="12392">
        <dgm:presLayoutVars>
          <dgm:chMax val="0"/>
          <dgm:chPref val="0"/>
          <dgm:bulletEnabled val="1"/>
        </dgm:presLayoutVars>
      </dgm:prSet>
      <dgm:spPr/>
    </dgm:pt>
    <dgm:pt modelId="{85AE913E-C2F1-487C-9003-6A705EF34E79}" type="pres">
      <dgm:prSet presAssocID="{967AC7C8-C97C-49CD-83E8-DB6DB8CEDB01}" presName="sibTrans" presStyleCnt="0"/>
      <dgm:spPr/>
    </dgm:pt>
    <dgm:pt modelId="{C988B65C-BEF8-4E4D-9230-B90B6A1F783C}" type="pres">
      <dgm:prSet presAssocID="{D394ACA2-8A53-4F1D-91F6-F70471B40BB8}" presName="composite" presStyleCnt="0"/>
      <dgm:spPr/>
    </dgm:pt>
    <dgm:pt modelId="{6B3FECA9-57E5-4050-B821-EF148F3AB304}" type="pres">
      <dgm:prSet presAssocID="{D394ACA2-8A53-4F1D-91F6-F70471B40BB8}" presName="bentUpArrow1" presStyleLbl="alignImgPlace1" presStyleIdx="1" presStyleCnt="2" custLinFactNeighborX="-9200" custLinFactNeighborY="-4064"/>
      <dgm:spPr/>
    </dgm:pt>
    <dgm:pt modelId="{AA35B070-40B5-45E8-A2EB-A713771B8683}" type="pres">
      <dgm:prSet presAssocID="{D394ACA2-8A53-4F1D-91F6-F70471B40BB8}" presName="ParentText" presStyleLbl="node1" presStyleIdx="1" presStyleCnt="3" custLinFactNeighborX="-48714" custLinFactNeighborY="-4187">
        <dgm:presLayoutVars>
          <dgm:chMax val="1"/>
          <dgm:chPref val="1"/>
          <dgm:bulletEnabled val="1"/>
        </dgm:presLayoutVars>
      </dgm:prSet>
      <dgm:spPr/>
    </dgm:pt>
    <dgm:pt modelId="{A26DCD71-F185-4291-8EF9-759C1DC1F601}" type="pres">
      <dgm:prSet presAssocID="{D394ACA2-8A53-4F1D-91F6-F70471B40BB8}" presName="ChildText" presStyleLbl="revTx" presStyleIdx="1" presStyleCnt="3" custScaleX="351167" custLinFactNeighborX="61595" custLinFactNeighborY="-3095">
        <dgm:presLayoutVars>
          <dgm:chMax val="0"/>
          <dgm:chPref val="0"/>
          <dgm:bulletEnabled val="1"/>
        </dgm:presLayoutVars>
      </dgm:prSet>
      <dgm:spPr/>
    </dgm:pt>
    <dgm:pt modelId="{70A170A0-12A3-4773-B9CD-49B4167DFD36}" type="pres">
      <dgm:prSet presAssocID="{049888B1-FC7A-43EF-B84D-8701DCB248FA}" presName="sibTrans" presStyleCnt="0"/>
      <dgm:spPr/>
    </dgm:pt>
    <dgm:pt modelId="{A4699546-E89F-4A41-AF06-700AF13C7B7A}" type="pres">
      <dgm:prSet presAssocID="{39C818E4-EDF3-4BBA-9D53-F5A39C3B88F0}" presName="composite" presStyleCnt="0"/>
      <dgm:spPr/>
    </dgm:pt>
    <dgm:pt modelId="{BCEE9360-5565-4FE7-94F4-E97D730ABAA4}" type="pres">
      <dgm:prSet presAssocID="{39C818E4-EDF3-4BBA-9D53-F5A39C3B88F0}" presName="ParentText" presStyleLbl="node1" presStyleIdx="2" presStyleCnt="3" custLinFactNeighborX="-62140" custLinFactNeighborY="-15832">
        <dgm:presLayoutVars>
          <dgm:chMax val="1"/>
          <dgm:chPref val="1"/>
          <dgm:bulletEnabled val="1"/>
        </dgm:presLayoutVars>
      </dgm:prSet>
      <dgm:spPr/>
    </dgm:pt>
    <dgm:pt modelId="{616A13FE-53DD-4E3E-B806-B10F1271C8B3}" type="pres">
      <dgm:prSet presAssocID="{39C818E4-EDF3-4BBA-9D53-F5A39C3B88F0}" presName="FinalChildText" presStyleLbl="revTx" presStyleIdx="2" presStyleCnt="3" custScaleX="179026" custLinFactNeighborX="-38404" custLinFactNeighborY="-18349">
        <dgm:presLayoutVars>
          <dgm:chMax val="0"/>
          <dgm:chPref val="0"/>
          <dgm:bulletEnabled val="1"/>
        </dgm:presLayoutVars>
      </dgm:prSet>
      <dgm:spPr/>
    </dgm:pt>
  </dgm:ptLst>
  <dgm:cxnLst>
    <dgm:cxn modelId="{D96AE504-4FAC-470B-ABBA-8563D85B0E67}" srcId="{39C818E4-EDF3-4BBA-9D53-F5A39C3B88F0}" destId="{A8858036-126A-4D2B-86EF-98B7990D2960}" srcOrd="0" destOrd="0" parTransId="{076457BC-3937-455B-979F-D4BB41DD8A59}" sibTransId="{AF899B44-9C48-437F-8BAB-7E0D01AB9618}"/>
    <dgm:cxn modelId="{79FD291B-281B-449C-AEB1-778B89BF338D}" srcId="{355E660E-0F98-41EC-B619-45446CEEA862}" destId="{D29D2689-EA2C-4931-BA67-4EA4FAA04387}" srcOrd="1" destOrd="0" parTransId="{AF6DF3ED-A799-4EEC-B005-1F1DE1AA9DCF}" sibTransId="{44175254-39DF-44AC-B629-AF1C4EE06484}"/>
    <dgm:cxn modelId="{0525B31C-D4AE-4E8B-AA44-8B15072D0EF9}" srcId="{DEB60752-BC3E-4C55-A2FC-DE722DC9E8A6}" destId="{39C818E4-EDF3-4BBA-9D53-F5A39C3B88F0}" srcOrd="2" destOrd="0" parTransId="{F7A89E44-AAA0-4865-AB36-175BD82D79FD}" sibTransId="{045976B6-5864-43C3-8C04-FA42C19094FD}"/>
    <dgm:cxn modelId="{99970F20-D97A-4637-ABA9-DC2EF7AC3EA0}" type="presOf" srcId="{53EDDE93-2917-447D-91A5-B02CFABF7934}" destId="{616A13FE-53DD-4E3E-B806-B10F1271C8B3}" srcOrd="0" destOrd="1" presId="urn:microsoft.com/office/officeart/2005/8/layout/StepDownProcess"/>
    <dgm:cxn modelId="{7AAFA537-3881-4F11-920A-995DFFCA842D}" srcId="{D394ACA2-8A53-4F1D-91F6-F70471B40BB8}" destId="{41FA1839-7CE0-45AA-9D23-0DA75A0FA7B4}" srcOrd="0" destOrd="0" parTransId="{5D2696E5-F72B-46ED-A491-FBB586D02E6F}" sibTransId="{0A33187D-EF64-41AC-A0F2-EA71418B78B7}"/>
    <dgm:cxn modelId="{1DA60F4E-6B21-455B-80D3-7C69CF26134B}" type="presOf" srcId="{41FA1839-7CE0-45AA-9D23-0DA75A0FA7B4}" destId="{A26DCD71-F185-4291-8EF9-759C1DC1F601}" srcOrd="0" destOrd="0" presId="urn:microsoft.com/office/officeart/2005/8/layout/StepDownProcess"/>
    <dgm:cxn modelId="{AA878E58-5DC3-49A0-B6D0-BD7EE1DBF7D1}" type="presOf" srcId="{355E660E-0F98-41EC-B619-45446CEEA862}" destId="{C5E291F6-538B-4E42-B09C-2BF04EDBF73E}" srcOrd="0" destOrd="0" presId="urn:microsoft.com/office/officeart/2005/8/layout/StepDownProcess"/>
    <dgm:cxn modelId="{390B047B-BC00-468A-AC17-F40EE32FEBE1}" srcId="{DEB60752-BC3E-4C55-A2FC-DE722DC9E8A6}" destId="{355E660E-0F98-41EC-B619-45446CEEA862}" srcOrd="0" destOrd="0" parTransId="{61817EAD-C13F-47E8-BEBE-8AF4E1A318EA}" sibTransId="{967AC7C8-C97C-49CD-83E8-DB6DB8CEDB01}"/>
    <dgm:cxn modelId="{FF845E81-94B9-4605-B7EF-269334842FAF}" srcId="{355E660E-0F98-41EC-B619-45446CEEA862}" destId="{BA047FD4-032C-4E9E-935B-B67BB90AD241}" srcOrd="0" destOrd="0" parTransId="{99A9BF52-5C24-46F0-B659-3DB217D34DCD}" sibTransId="{6EB5DD07-5CA6-43D2-8618-6BBC5D1D8D5E}"/>
    <dgm:cxn modelId="{3F4CE39C-1EAD-4BA8-B431-65DB7FE73E77}" type="presOf" srcId="{BA047FD4-032C-4E9E-935B-B67BB90AD241}" destId="{9AEDA636-B7C7-4F21-BFA2-CDB38B4ACFA8}" srcOrd="0" destOrd="0" presId="urn:microsoft.com/office/officeart/2005/8/layout/StepDownProcess"/>
    <dgm:cxn modelId="{1F7EEBA6-4C0D-4C96-8DA5-9C2A5E94D794}" type="presOf" srcId="{39C818E4-EDF3-4BBA-9D53-F5A39C3B88F0}" destId="{BCEE9360-5565-4FE7-94F4-E97D730ABAA4}" srcOrd="0" destOrd="0" presId="urn:microsoft.com/office/officeart/2005/8/layout/StepDownProcess"/>
    <dgm:cxn modelId="{97BC37BE-72D5-47D6-A307-B0EE1EF190AF}" type="presOf" srcId="{DEB60752-BC3E-4C55-A2FC-DE722DC9E8A6}" destId="{7A2764FB-E070-4751-96FC-B1FDDDC76A34}" srcOrd="0" destOrd="0" presId="urn:microsoft.com/office/officeart/2005/8/layout/StepDownProcess"/>
    <dgm:cxn modelId="{0EE7A5C4-9D0D-474C-9B7E-C90D82A771E8}" srcId="{D394ACA2-8A53-4F1D-91F6-F70471B40BB8}" destId="{65F9E082-05A7-4CCB-B7DB-F7492E19DF71}" srcOrd="1" destOrd="0" parTransId="{AE176B18-3AF2-432F-AB6C-6567671514F2}" sibTransId="{B57CBA9E-C0B0-4100-8FCB-42DACBB86BE0}"/>
    <dgm:cxn modelId="{512E3DD1-7D18-4389-BDA0-D5574FEFF904}" type="presOf" srcId="{D394ACA2-8A53-4F1D-91F6-F70471B40BB8}" destId="{AA35B070-40B5-45E8-A2EB-A713771B8683}" srcOrd="0" destOrd="0" presId="urn:microsoft.com/office/officeart/2005/8/layout/StepDownProcess"/>
    <dgm:cxn modelId="{5F4A86D1-1A53-4D2A-A1CD-975E97D0E9A9}" type="presOf" srcId="{65F9E082-05A7-4CCB-B7DB-F7492E19DF71}" destId="{A26DCD71-F185-4291-8EF9-759C1DC1F601}" srcOrd="0" destOrd="1" presId="urn:microsoft.com/office/officeart/2005/8/layout/StepDownProcess"/>
    <dgm:cxn modelId="{4ED600D5-DE36-4DB9-9281-86F3BF6F5E45}" srcId="{DEB60752-BC3E-4C55-A2FC-DE722DC9E8A6}" destId="{D394ACA2-8A53-4F1D-91F6-F70471B40BB8}" srcOrd="1" destOrd="0" parTransId="{68C5BBD4-680F-4062-A0D6-45B2622A75B9}" sibTransId="{049888B1-FC7A-43EF-B84D-8701DCB248FA}"/>
    <dgm:cxn modelId="{BFB4C4EC-374C-43AC-BB5E-63940A260763}" srcId="{39C818E4-EDF3-4BBA-9D53-F5A39C3B88F0}" destId="{53EDDE93-2917-447D-91A5-B02CFABF7934}" srcOrd="1" destOrd="0" parTransId="{45D085EA-DF69-4429-8E71-D58CBD456573}" sibTransId="{AC40F4E8-9BF3-49A6-B984-8396F8AE8BF1}"/>
    <dgm:cxn modelId="{86CBE7F2-1521-4CDB-A577-C1BF51A916A4}" type="presOf" srcId="{A8858036-126A-4D2B-86EF-98B7990D2960}" destId="{616A13FE-53DD-4E3E-B806-B10F1271C8B3}" srcOrd="0" destOrd="0" presId="urn:microsoft.com/office/officeart/2005/8/layout/StepDownProcess"/>
    <dgm:cxn modelId="{2AAB8BF4-61CA-44CD-81AA-2F3E1090C541}" type="presOf" srcId="{D29D2689-EA2C-4931-BA67-4EA4FAA04387}" destId="{9AEDA636-B7C7-4F21-BFA2-CDB38B4ACFA8}" srcOrd="0" destOrd="1" presId="urn:microsoft.com/office/officeart/2005/8/layout/StepDownProcess"/>
    <dgm:cxn modelId="{D56AB99F-85E4-42F0-8CBC-AA657607F30A}" type="presParOf" srcId="{7A2764FB-E070-4751-96FC-B1FDDDC76A34}" destId="{871BCEFE-CC76-4492-997C-6908707D79D7}" srcOrd="0" destOrd="0" presId="urn:microsoft.com/office/officeart/2005/8/layout/StepDownProcess"/>
    <dgm:cxn modelId="{74F9906E-001D-4E1D-8FE1-CE87FA8EE955}" type="presParOf" srcId="{871BCEFE-CC76-4492-997C-6908707D79D7}" destId="{F09F1DA6-07CB-482A-B5C3-37955595FE1B}" srcOrd="0" destOrd="0" presId="urn:microsoft.com/office/officeart/2005/8/layout/StepDownProcess"/>
    <dgm:cxn modelId="{2FEF7CB5-8DF3-4920-9301-E9BC0A89B66C}" type="presParOf" srcId="{871BCEFE-CC76-4492-997C-6908707D79D7}" destId="{C5E291F6-538B-4E42-B09C-2BF04EDBF73E}" srcOrd="1" destOrd="0" presId="urn:microsoft.com/office/officeart/2005/8/layout/StepDownProcess"/>
    <dgm:cxn modelId="{6C81FEEE-3C41-4FD1-990A-347381066FA8}" type="presParOf" srcId="{871BCEFE-CC76-4492-997C-6908707D79D7}" destId="{9AEDA636-B7C7-4F21-BFA2-CDB38B4ACFA8}" srcOrd="2" destOrd="0" presId="urn:microsoft.com/office/officeart/2005/8/layout/StepDownProcess"/>
    <dgm:cxn modelId="{3ECF1D3E-A478-4E47-9938-BF56DB3434DD}" type="presParOf" srcId="{7A2764FB-E070-4751-96FC-B1FDDDC76A34}" destId="{85AE913E-C2F1-487C-9003-6A705EF34E79}" srcOrd="1" destOrd="0" presId="urn:microsoft.com/office/officeart/2005/8/layout/StepDownProcess"/>
    <dgm:cxn modelId="{9749E91D-678E-4DA7-99B5-C8DED3AC01C8}" type="presParOf" srcId="{7A2764FB-E070-4751-96FC-B1FDDDC76A34}" destId="{C988B65C-BEF8-4E4D-9230-B90B6A1F783C}" srcOrd="2" destOrd="0" presId="urn:microsoft.com/office/officeart/2005/8/layout/StepDownProcess"/>
    <dgm:cxn modelId="{9336C30C-F324-4124-BEA9-8D91369E5C28}" type="presParOf" srcId="{C988B65C-BEF8-4E4D-9230-B90B6A1F783C}" destId="{6B3FECA9-57E5-4050-B821-EF148F3AB304}" srcOrd="0" destOrd="0" presId="urn:microsoft.com/office/officeart/2005/8/layout/StepDownProcess"/>
    <dgm:cxn modelId="{D35E9837-FD61-410E-9A83-4524BF102846}" type="presParOf" srcId="{C988B65C-BEF8-4E4D-9230-B90B6A1F783C}" destId="{AA35B070-40B5-45E8-A2EB-A713771B8683}" srcOrd="1" destOrd="0" presId="urn:microsoft.com/office/officeart/2005/8/layout/StepDownProcess"/>
    <dgm:cxn modelId="{8063D20E-BCB3-48A2-979C-306D646EAC0B}" type="presParOf" srcId="{C988B65C-BEF8-4E4D-9230-B90B6A1F783C}" destId="{A26DCD71-F185-4291-8EF9-759C1DC1F601}" srcOrd="2" destOrd="0" presId="urn:microsoft.com/office/officeart/2005/8/layout/StepDownProcess"/>
    <dgm:cxn modelId="{DBA0CD8B-AF6B-40EF-9123-AFEDE45FC623}" type="presParOf" srcId="{7A2764FB-E070-4751-96FC-B1FDDDC76A34}" destId="{70A170A0-12A3-4773-B9CD-49B4167DFD36}" srcOrd="3" destOrd="0" presId="urn:microsoft.com/office/officeart/2005/8/layout/StepDownProcess"/>
    <dgm:cxn modelId="{24B807F9-1FF5-467E-AF4E-C4F055FE7054}" type="presParOf" srcId="{7A2764FB-E070-4751-96FC-B1FDDDC76A34}" destId="{A4699546-E89F-4A41-AF06-700AF13C7B7A}" srcOrd="4" destOrd="0" presId="urn:microsoft.com/office/officeart/2005/8/layout/StepDownProcess"/>
    <dgm:cxn modelId="{F49E12F2-0CBA-458E-8314-9566FC7480A3}" type="presParOf" srcId="{A4699546-E89F-4A41-AF06-700AF13C7B7A}" destId="{BCEE9360-5565-4FE7-94F4-E97D730ABAA4}" srcOrd="0" destOrd="0" presId="urn:microsoft.com/office/officeart/2005/8/layout/StepDownProcess"/>
    <dgm:cxn modelId="{D240632C-CCE1-4140-82B3-6BC2294BA91B}" type="presParOf" srcId="{A4699546-E89F-4A41-AF06-700AF13C7B7A}" destId="{616A13FE-53DD-4E3E-B806-B10F1271C8B3}" srcOrd="1"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BA8C49D-E48A-4765-B6D8-E901F5630F62}" type="doc">
      <dgm:prSet loTypeId="urn:microsoft.com/office/officeart/2005/8/layout/hList6" loCatId="list" qsTypeId="urn:microsoft.com/office/officeart/2005/8/quickstyle/3d1" qsCatId="3D" csTypeId="urn:microsoft.com/office/officeart/2005/8/colors/colorful1" csCatId="colorful" phldr="1"/>
      <dgm:spPr/>
      <dgm:t>
        <a:bodyPr/>
        <a:lstStyle/>
        <a:p>
          <a:endParaRPr lang="en-GB"/>
        </a:p>
      </dgm:t>
    </dgm:pt>
    <dgm:pt modelId="{ECD677A7-1B7F-449A-9948-ACE726311171}">
      <dgm:prSet phldrT="[Tekstas]" custT="1"/>
      <dgm:spPr/>
      <dgm:t>
        <a:bodyPr/>
        <a:lstStyle/>
        <a:p>
          <a:pPr>
            <a:buNone/>
          </a:pPr>
          <a:r>
            <a:rPr lang="lt-LT" sz="2400" b="1" i="1" dirty="0">
              <a:effectLst>
                <a:outerShdw blurRad="38100" dist="38100" dir="2700000" algn="tl">
                  <a:srgbClr val="000000">
                    <a:alpha val="43137"/>
                  </a:srgbClr>
                </a:outerShdw>
              </a:effectLst>
              <a:latin typeface="Comic Sans MS" panose="030F0702030302020204" pitchFamily="66" charset="0"/>
            </a:rPr>
            <a:t>Prieš projektą</a:t>
          </a:r>
          <a:endParaRPr lang="en-GB" sz="2400" b="1" i="1" dirty="0">
            <a:effectLst>
              <a:outerShdw blurRad="38100" dist="38100" dir="2700000" algn="tl">
                <a:srgbClr val="000000">
                  <a:alpha val="43137"/>
                </a:srgbClr>
              </a:outerShdw>
            </a:effectLst>
            <a:latin typeface="Comic Sans MS" panose="030F0702030302020204" pitchFamily="66" charset="0"/>
          </a:endParaRPr>
        </a:p>
      </dgm:t>
    </dgm:pt>
    <dgm:pt modelId="{87BFA96C-C14F-4CF9-886B-83D42C923C16}" type="parTrans" cxnId="{3FCF8A21-6B8E-4A7C-A59A-B79F8D3D0639}">
      <dgm:prSet/>
      <dgm:spPr/>
      <dgm:t>
        <a:bodyPr/>
        <a:lstStyle/>
        <a:p>
          <a:endParaRPr lang="en-GB"/>
        </a:p>
      </dgm:t>
    </dgm:pt>
    <dgm:pt modelId="{F67F9CE4-63AD-49D2-BBBF-9D69E13CFDF1}" type="sibTrans" cxnId="{3FCF8A21-6B8E-4A7C-A59A-B79F8D3D0639}">
      <dgm:prSet/>
      <dgm:spPr/>
      <dgm:t>
        <a:bodyPr/>
        <a:lstStyle/>
        <a:p>
          <a:endParaRPr lang="en-GB"/>
        </a:p>
      </dgm:t>
    </dgm:pt>
    <dgm:pt modelId="{9F9B097A-DC18-4902-A83A-82031C93DAA7}">
      <dgm:prSet phldrT="[Tekstas]" custT="1"/>
      <dgm:spPr/>
      <dgm:t>
        <a:bodyPr/>
        <a:lstStyle/>
        <a:p>
          <a:pPr>
            <a:buFont typeface="Wingdings" panose="05000000000000000000" pitchFamily="2" charset="2"/>
            <a:buChar char=""/>
          </a:pPr>
          <a:r>
            <a:rPr lang="lt-LT" sz="1800" b="1" i="1" dirty="0">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rPr>
            <a:t> Tikslų kėlimas</a:t>
          </a:r>
          <a:endParaRPr lang="en-GB" sz="1800" b="1" i="1" dirty="0">
            <a:effectLst>
              <a:outerShdw blurRad="38100" dist="38100" dir="2700000" algn="tl">
                <a:srgbClr val="000000">
                  <a:alpha val="43137"/>
                </a:srgbClr>
              </a:outerShdw>
            </a:effectLst>
            <a:latin typeface="Comic Sans MS" panose="030F0702030302020204" pitchFamily="66" charset="0"/>
          </a:endParaRPr>
        </a:p>
      </dgm:t>
    </dgm:pt>
    <dgm:pt modelId="{548C350D-40C5-42C3-BCD3-FB2B898923FC}" type="parTrans" cxnId="{57B201E1-5BD2-45BD-A098-2F6168FEC69A}">
      <dgm:prSet/>
      <dgm:spPr/>
      <dgm:t>
        <a:bodyPr/>
        <a:lstStyle/>
        <a:p>
          <a:endParaRPr lang="en-GB"/>
        </a:p>
      </dgm:t>
    </dgm:pt>
    <dgm:pt modelId="{1A0CECA7-78CE-418F-AB33-F316E03FF9C2}" type="sibTrans" cxnId="{57B201E1-5BD2-45BD-A098-2F6168FEC69A}">
      <dgm:prSet/>
      <dgm:spPr/>
      <dgm:t>
        <a:bodyPr/>
        <a:lstStyle/>
        <a:p>
          <a:endParaRPr lang="en-GB"/>
        </a:p>
      </dgm:t>
    </dgm:pt>
    <dgm:pt modelId="{09799AEF-56F5-454F-A649-FF977A105ED8}">
      <dgm:prSet phldrT="[Tekstas]" custT="1"/>
      <dgm:spPr/>
      <dgm:t>
        <a:bodyPr/>
        <a:lstStyle/>
        <a:p>
          <a:pPr>
            <a:buNone/>
          </a:pPr>
          <a:r>
            <a:rPr lang="lt-LT" sz="2400" b="1" dirty="0">
              <a:effectLst>
                <a:outerShdw blurRad="38100" dist="38100" dir="2700000" algn="tl">
                  <a:srgbClr val="000000">
                    <a:alpha val="43137"/>
                  </a:srgbClr>
                </a:outerShdw>
              </a:effectLst>
              <a:latin typeface="Comic Sans MS" panose="030F0702030302020204" pitchFamily="66" charset="0"/>
            </a:rPr>
            <a:t>Rengiant projektą</a:t>
          </a:r>
          <a:endParaRPr lang="en-GB" sz="2400" b="1" dirty="0">
            <a:effectLst>
              <a:outerShdw blurRad="38100" dist="38100" dir="2700000" algn="tl">
                <a:srgbClr val="000000">
                  <a:alpha val="43137"/>
                </a:srgbClr>
              </a:outerShdw>
            </a:effectLst>
            <a:latin typeface="Comic Sans MS" panose="030F0702030302020204" pitchFamily="66" charset="0"/>
          </a:endParaRPr>
        </a:p>
      </dgm:t>
    </dgm:pt>
    <dgm:pt modelId="{52DA28BB-B581-41A2-AFA3-3EE085190ADE}" type="parTrans" cxnId="{A36067D9-2A39-4B53-B027-C3395EB5BEB0}">
      <dgm:prSet/>
      <dgm:spPr/>
      <dgm:t>
        <a:bodyPr/>
        <a:lstStyle/>
        <a:p>
          <a:endParaRPr lang="en-GB"/>
        </a:p>
      </dgm:t>
    </dgm:pt>
    <dgm:pt modelId="{A70EAF86-704F-4748-8702-182288A0E20C}" type="sibTrans" cxnId="{A36067D9-2A39-4B53-B027-C3395EB5BEB0}">
      <dgm:prSet/>
      <dgm:spPr/>
      <dgm:t>
        <a:bodyPr/>
        <a:lstStyle/>
        <a:p>
          <a:endParaRPr lang="en-GB"/>
        </a:p>
      </dgm:t>
    </dgm:pt>
    <dgm:pt modelId="{1F9E08AA-8C31-465E-940F-8126684F5061}">
      <dgm:prSet phldrT="[Tekstas]" custT="1"/>
      <dgm:spPr/>
      <dgm:t>
        <a:bodyPr/>
        <a:lstStyle/>
        <a:p>
          <a:pPr>
            <a:buFont typeface="Wingdings" panose="05000000000000000000" pitchFamily="2" charset="2"/>
            <a:buChar char="&amp;"/>
          </a:pPr>
          <a:r>
            <a:rPr lang="lt-LT" sz="1800" b="1" i="1" dirty="0">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rPr>
            <a:t> Klausimų laipteliai</a:t>
          </a:r>
          <a:endParaRPr lang="en-GB" sz="1800" b="1" i="1" dirty="0">
            <a:effectLst>
              <a:outerShdw blurRad="38100" dist="38100" dir="2700000" algn="tl">
                <a:srgbClr val="000000">
                  <a:alpha val="43137"/>
                </a:srgbClr>
              </a:outerShdw>
            </a:effectLst>
            <a:latin typeface="Comic Sans MS" panose="030F0702030302020204" pitchFamily="66" charset="0"/>
          </a:endParaRPr>
        </a:p>
      </dgm:t>
    </dgm:pt>
    <dgm:pt modelId="{436E9980-CCA7-4BA5-8531-05B062E04C68}" type="parTrans" cxnId="{5113CFD1-6AA9-46D0-8B45-CBB6AA05BC42}">
      <dgm:prSet/>
      <dgm:spPr/>
      <dgm:t>
        <a:bodyPr/>
        <a:lstStyle/>
        <a:p>
          <a:endParaRPr lang="en-GB"/>
        </a:p>
      </dgm:t>
    </dgm:pt>
    <dgm:pt modelId="{F73C9056-9666-48F5-BBCF-F07F160BA763}" type="sibTrans" cxnId="{5113CFD1-6AA9-46D0-8B45-CBB6AA05BC42}">
      <dgm:prSet/>
      <dgm:spPr/>
      <dgm:t>
        <a:bodyPr/>
        <a:lstStyle/>
        <a:p>
          <a:endParaRPr lang="en-GB"/>
        </a:p>
      </dgm:t>
    </dgm:pt>
    <dgm:pt modelId="{62E59CCA-A661-4E78-9E61-D517D9765EB6}">
      <dgm:prSet phldrT="[Tekstas]"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lt-LT" sz="2400" b="1" i="1">
              <a:effectLst>
                <a:outerShdw blurRad="38100" dist="38100" dir="2700000" algn="tl">
                  <a:srgbClr val="000000">
                    <a:alpha val="43137"/>
                  </a:srgbClr>
                </a:outerShdw>
              </a:effectLst>
              <a:latin typeface="Comic Sans MS" panose="030F0702030302020204" pitchFamily="66" charset="0"/>
            </a:rPr>
            <a:t>Po projekto</a:t>
          </a:r>
          <a:endParaRPr lang="en-GB" sz="2400" b="1" i="1">
            <a:effectLst>
              <a:outerShdw blurRad="38100" dist="38100" dir="2700000" algn="tl">
                <a:srgbClr val="000000">
                  <a:alpha val="43137"/>
                </a:srgbClr>
              </a:outerShdw>
            </a:effectLst>
            <a:latin typeface="Comic Sans MS" panose="030F0702030302020204" pitchFamily="66" charset="0"/>
          </a:endParaRPr>
        </a:p>
        <a:p>
          <a:pPr marL="0" lvl="0" defTabSz="1066800">
            <a:lnSpc>
              <a:spcPct val="90000"/>
            </a:lnSpc>
            <a:spcBef>
              <a:spcPct val="0"/>
            </a:spcBef>
            <a:spcAft>
              <a:spcPct val="35000"/>
            </a:spcAft>
            <a:buNone/>
          </a:pPr>
          <a:endParaRPr lang="en-GB" sz="2400" b="1" i="1" dirty="0">
            <a:effectLst>
              <a:outerShdw blurRad="38100" dist="38100" dir="2700000" algn="tl">
                <a:srgbClr val="000000">
                  <a:alpha val="43137"/>
                </a:srgbClr>
              </a:outerShdw>
            </a:effectLst>
            <a:latin typeface="Comic Sans MS" panose="030F0702030302020204" pitchFamily="66" charset="0"/>
          </a:endParaRPr>
        </a:p>
      </dgm:t>
    </dgm:pt>
    <dgm:pt modelId="{1CC72062-B346-436F-B386-DC69A122402A}" type="parTrans" cxnId="{DAD1E6BB-AED8-491B-B70B-95376EACC291}">
      <dgm:prSet/>
      <dgm:spPr/>
      <dgm:t>
        <a:bodyPr/>
        <a:lstStyle/>
        <a:p>
          <a:endParaRPr lang="en-GB"/>
        </a:p>
      </dgm:t>
    </dgm:pt>
    <dgm:pt modelId="{53BC8D01-2878-429F-8B2F-9EDC07961CE0}" type="sibTrans" cxnId="{DAD1E6BB-AED8-491B-B70B-95376EACC291}">
      <dgm:prSet/>
      <dgm:spPr/>
      <dgm:t>
        <a:bodyPr/>
        <a:lstStyle/>
        <a:p>
          <a:endParaRPr lang="en-GB"/>
        </a:p>
      </dgm:t>
    </dgm:pt>
    <dgm:pt modelId="{31BD0DA0-E8B9-4FA3-9D90-737D487EE309}">
      <dgm:prSet phldrT="[Tekstas]" custT="1"/>
      <dgm:spPr/>
      <dgm:t>
        <a:bodyPr/>
        <a:lstStyle/>
        <a:p>
          <a:pPr marL="285750" lvl="1" indent="0" defTabSz="1289050">
            <a:lnSpc>
              <a:spcPct val="90000"/>
            </a:lnSpc>
            <a:spcBef>
              <a:spcPct val="0"/>
            </a:spcBef>
            <a:spcAft>
              <a:spcPct val="15000"/>
            </a:spcAft>
            <a:buFont typeface="Wingdings" panose="05000000000000000000" pitchFamily="2" charset="2"/>
            <a:buChar char="&amp;"/>
          </a:pPr>
          <a:r>
            <a:rPr lang="lt-LT" sz="1800" b="1" i="1" dirty="0">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rPr>
            <a:t> Lūkesčių pasitikrinimas</a:t>
          </a:r>
          <a:endParaRPr lang="en-GB" sz="1800" b="1" i="1" dirty="0">
            <a:effectLst>
              <a:outerShdw blurRad="38100" dist="38100" dir="2700000" algn="tl">
                <a:srgbClr val="000000">
                  <a:alpha val="43137"/>
                </a:srgbClr>
              </a:outerShdw>
            </a:effectLst>
            <a:latin typeface="Comic Sans MS" panose="030F0702030302020204" pitchFamily="66" charset="0"/>
          </a:endParaRPr>
        </a:p>
      </dgm:t>
    </dgm:pt>
    <dgm:pt modelId="{D31223EC-988A-4C19-AEC7-2C2F7A73BAB9}" type="parTrans" cxnId="{2E0F68B5-F05E-4476-B496-FFBDA8D21F95}">
      <dgm:prSet/>
      <dgm:spPr/>
      <dgm:t>
        <a:bodyPr/>
        <a:lstStyle/>
        <a:p>
          <a:endParaRPr lang="en-GB"/>
        </a:p>
      </dgm:t>
    </dgm:pt>
    <dgm:pt modelId="{C705C970-7898-4C44-BCC8-B81B1C7E8EC5}" type="sibTrans" cxnId="{2E0F68B5-F05E-4476-B496-FFBDA8D21F95}">
      <dgm:prSet/>
      <dgm:spPr/>
      <dgm:t>
        <a:bodyPr/>
        <a:lstStyle/>
        <a:p>
          <a:endParaRPr lang="en-GB"/>
        </a:p>
      </dgm:t>
    </dgm:pt>
    <dgm:pt modelId="{59FA7AAA-8112-4E37-8AF4-C994C42DD992}">
      <dgm:prSet phldrT="[Tekstas]" custT="1"/>
      <dgm:spPr/>
      <dgm:t>
        <a:bodyPr/>
        <a:lstStyle/>
        <a:p>
          <a:pPr>
            <a:buFont typeface="Wingdings" panose="05000000000000000000" pitchFamily="2" charset="2"/>
            <a:buChar char=""/>
          </a:pPr>
          <a:r>
            <a:rPr lang="lt-LT" sz="1800" b="1" i="1" dirty="0">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rPr>
            <a:t> Lūkesčių išsakymas </a:t>
          </a:r>
          <a:endParaRPr lang="en-GB" sz="1800" b="1" i="1" dirty="0">
            <a:effectLst>
              <a:outerShdw blurRad="38100" dist="38100" dir="2700000" algn="tl">
                <a:srgbClr val="000000">
                  <a:alpha val="43137"/>
                </a:srgbClr>
              </a:outerShdw>
            </a:effectLst>
            <a:latin typeface="Comic Sans MS" panose="030F0702030302020204" pitchFamily="66" charset="0"/>
          </a:endParaRPr>
        </a:p>
      </dgm:t>
    </dgm:pt>
    <dgm:pt modelId="{63AD74C0-04BA-40C8-AD16-24EE1CB62D78}" type="parTrans" cxnId="{2A09493D-DE53-4EFA-A3D3-C7FCD17A051E}">
      <dgm:prSet/>
      <dgm:spPr/>
      <dgm:t>
        <a:bodyPr/>
        <a:lstStyle/>
        <a:p>
          <a:endParaRPr lang="en-GB"/>
        </a:p>
      </dgm:t>
    </dgm:pt>
    <dgm:pt modelId="{12996CD8-BC4E-4D99-8F0B-3E01A0CDED78}" type="sibTrans" cxnId="{2A09493D-DE53-4EFA-A3D3-C7FCD17A051E}">
      <dgm:prSet/>
      <dgm:spPr/>
      <dgm:t>
        <a:bodyPr/>
        <a:lstStyle/>
        <a:p>
          <a:endParaRPr lang="en-GB"/>
        </a:p>
      </dgm:t>
    </dgm:pt>
    <dgm:pt modelId="{D758DFB2-F135-4B90-9556-B49BA74F210A}">
      <dgm:prSet phldrT="[Tekstas]" custT="1"/>
      <dgm:spPr/>
      <dgm:t>
        <a:bodyPr/>
        <a:lstStyle/>
        <a:p>
          <a:pPr>
            <a:buFont typeface="Wingdings" panose="05000000000000000000" pitchFamily="2" charset="2"/>
            <a:buChar char=""/>
          </a:pPr>
          <a:r>
            <a:rPr lang="lt-LT" sz="1800" b="1" i="1" dirty="0">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rPr>
            <a:t> Turimų žinių prisiminimas</a:t>
          </a:r>
          <a:endParaRPr lang="en-GB" sz="1800" b="1" i="1" dirty="0">
            <a:effectLst>
              <a:outerShdw blurRad="38100" dist="38100" dir="2700000" algn="tl">
                <a:srgbClr val="000000">
                  <a:alpha val="43137"/>
                </a:srgbClr>
              </a:outerShdw>
            </a:effectLst>
            <a:latin typeface="Comic Sans MS" panose="030F0702030302020204" pitchFamily="66" charset="0"/>
          </a:endParaRPr>
        </a:p>
      </dgm:t>
    </dgm:pt>
    <dgm:pt modelId="{F2426D0F-96DD-4A31-975D-D32234CD528B}" type="parTrans" cxnId="{53B42AB4-1DF4-4A12-B069-70BB40F058C2}">
      <dgm:prSet/>
      <dgm:spPr/>
      <dgm:t>
        <a:bodyPr/>
        <a:lstStyle/>
        <a:p>
          <a:endParaRPr lang="en-GB"/>
        </a:p>
      </dgm:t>
    </dgm:pt>
    <dgm:pt modelId="{DD4FF68C-1380-4E87-AFE0-0A935F952E73}" type="sibTrans" cxnId="{53B42AB4-1DF4-4A12-B069-70BB40F058C2}">
      <dgm:prSet/>
      <dgm:spPr/>
      <dgm:t>
        <a:bodyPr/>
        <a:lstStyle/>
        <a:p>
          <a:endParaRPr lang="en-GB"/>
        </a:p>
      </dgm:t>
    </dgm:pt>
    <dgm:pt modelId="{CE424F65-0088-4289-89EB-178CB7526338}">
      <dgm:prSet phldrT="[Tekstas]" custT="1"/>
      <dgm:spPr/>
      <dgm:t>
        <a:bodyPr/>
        <a:lstStyle/>
        <a:p>
          <a:pPr>
            <a:buFont typeface="Wingdings" panose="05000000000000000000" pitchFamily="2" charset="2"/>
            <a:buChar char=""/>
          </a:pPr>
          <a:r>
            <a:rPr lang="lt-LT" sz="1800" b="1" i="1" dirty="0">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rPr>
            <a:t> Aktualizavimas ir kt.  </a:t>
          </a:r>
          <a:endParaRPr lang="en-GB" sz="1800" b="1" i="1" dirty="0">
            <a:effectLst>
              <a:outerShdw blurRad="38100" dist="38100" dir="2700000" algn="tl">
                <a:srgbClr val="000000">
                  <a:alpha val="43137"/>
                </a:srgbClr>
              </a:outerShdw>
            </a:effectLst>
            <a:latin typeface="Comic Sans MS" panose="030F0702030302020204" pitchFamily="66" charset="0"/>
          </a:endParaRPr>
        </a:p>
      </dgm:t>
    </dgm:pt>
    <dgm:pt modelId="{458C181E-14FE-42E0-9F65-7A4FECB8EA64}" type="parTrans" cxnId="{E5C7C2BF-354D-4D2F-B11B-5A12264A89A9}">
      <dgm:prSet/>
      <dgm:spPr/>
      <dgm:t>
        <a:bodyPr/>
        <a:lstStyle/>
        <a:p>
          <a:endParaRPr lang="en-GB"/>
        </a:p>
      </dgm:t>
    </dgm:pt>
    <dgm:pt modelId="{2D0577E7-BF5D-4699-9F66-138C85B3F775}" type="sibTrans" cxnId="{E5C7C2BF-354D-4D2F-B11B-5A12264A89A9}">
      <dgm:prSet/>
      <dgm:spPr/>
      <dgm:t>
        <a:bodyPr/>
        <a:lstStyle/>
        <a:p>
          <a:endParaRPr lang="en-GB"/>
        </a:p>
      </dgm:t>
    </dgm:pt>
    <dgm:pt modelId="{24073234-5D3D-46B9-9113-0C38479F34AD}">
      <dgm:prSet phldrT="[Tekstas]" custT="1"/>
      <dgm:spPr/>
      <dgm:t>
        <a:bodyPr/>
        <a:lstStyle/>
        <a:p>
          <a:pPr>
            <a:buFont typeface="Wingdings" panose="05000000000000000000" pitchFamily="2" charset="2"/>
            <a:buChar char="&amp;"/>
          </a:pPr>
          <a:r>
            <a:rPr lang="lt-LT" sz="1800" b="1" i="1" dirty="0">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rPr>
            <a:t> Informacijos paieška</a:t>
          </a:r>
          <a:endParaRPr lang="en-GB" sz="1800" b="1" i="1" dirty="0">
            <a:effectLst>
              <a:outerShdw blurRad="38100" dist="38100" dir="2700000" algn="tl">
                <a:srgbClr val="000000">
                  <a:alpha val="43137"/>
                </a:srgbClr>
              </a:outerShdw>
            </a:effectLst>
            <a:latin typeface="Comic Sans MS" panose="030F0702030302020204" pitchFamily="66" charset="0"/>
          </a:endParaRPr>
        </a:p>
      </dgm:t>
    </dgm:pt>
    <dgm:pt modelId="{800FF1D4-F5F1-452C-96EA-8C7BE69E2E2C}" type="parTrans" cxnId="{1796F391-4204-4C09-B8CA-79533B122FCA}">
      <dgm:prSet/>
      <dgm:spPr/>
      <dgm:t>
        <a:bodyPr/>
        <a:lstStyle/>
        <a:p>
          <a:endParaRPr lang="en-GB"/>
        </a:p>
      </dgm:t>
    </dgm:pt>
    <dgm:pt modelId="{5348D0CC-C225-4EB7-BD89-E1EE82087A61}" type="sibTrans" cxnId="{1796F391-4204-4C09-B8CA-79533B122FCA}">
      <dgm:prSet/>
      <dgm:spPr/>
      <dgm:t>
        <a:bodyPr/>
        <a:lstStyle/>
        <a:p>
          <a:endParaRPr lang="en-GB"/>
        </a:p>
      </dgm:t>
    </dgm:pt>
    <dgm:pt modelId="{C1399F34-A2E4-4EA6-8904-1DC785D3B959}">
      <dgm:prSet phldrT="[Tekstas]" custT="1"/>
      <dgm:spPr/>
      <dgm:t>
        <a:bodyPr/>
        <a:lstStyle/>
        <a:p>
          <a:pPr>
            <a:buFont typeface="Wingdings" panose="05000000000000000000" pitchFamily="2" charset="2"/>
            <a:buChar char="&amp;"/>
          </a:pPr>
          <a:r>
            <a:rPr lang="lt-LT" sz="1800" b="1" i="1" dirty="0">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rPr>
            <a:t> Teksto visumos suvokimas</a:t>
          </a:r>
          <a:endParaRPr lang="en-GB" sz="1800" b="1" i="1" dirty="0">
            <a:effectLst>
              <a:outerShdw blurRad="38100" dist="38100" dir="2700000" algn="tl">
                <a:srgbClr val="000000">
                  <a:alpha val="43137"/>
                </a:srgbClr>
              </a:outerShdw>
            </a:effectLst>
            <a:latin typeface="Comic Sans MS" panose="030F0702030302020204" pitchFamily="66" charset="0"/>
          </a:endParaRPr>
        </a:p>
      </dgm:t>
    </dgm:pt>
    <dgm:pt modelId="{E6C155C5-CF80-4475-BA8E-695F72423036}" type="parTrans" cxnId="{3CEB45F6-47A3-4CA9-8022-B9EFC7E29C5B}">
      <dgm:prSet/>
      <dgm:spPr/>
      <dgm:t>
        <a:bodyPr/>
        <a:lstStyle/>
        <a:p>
          <a:endParaRPr lang="en-GB"/>
        </a:p>
      </dgm:t>
    </dgm:pt>
    <dgm:pt modelId="{6A6F26BD-3D04-42B4-876E-706473B5A82D}" type="sibTrans" cxnId="{3CEB45F6-47A3-4CA9-8022-B9EFC7E29C5B}">
      <dgm:prSet/>
      <dgm:spPr/>
      <dgm:t>
        <a:bodyPr/>
        <a:lstStyle/>
        <a:p>
          <a:endParaRPr lang="en-GB"/>
        </a:p>
      </dgm:t>
    </dgm:pt>
    <dgm:pt modelId="{2564CB41-3288-4E59-AEC6-6B1DA28483A3}">
      <dgm:prSet phldrT="[Tekstas]" custT="1"/>
      <dgm:spPr/>
      <dgm:t>
        <a:bodyPr/>
        <a:lstStyle/>
        <a:p>
          <a:pPr>
            <a:buFont typeface="Wingdings" panose="05000000000000000000" pitchFamily="2" charset="2"/>
            <a:buChar char="&amp;"/>
          </a:pPr>
          <a:r>
            <a:rPr lang="lt-LT" sz="1800" b="1" i="1" dirty="0">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rPr>
            <a:t> Teiginių formulavimas</a:t>
          </a:r>
          <a:endParaRPr lang="en-GB" sz="1800" b="1" i="1" dirty="0">
            <a:effectLst>
              <a:outerShdw blurRad="38100" dist="38100" dir="2700000" algn="tl">
                <a:srgbClr val="000000">
                  <a:alpha val="43137"/>
                </a:srgbClr>
              </a:outerShdw>
            </a:effectLst>
            <a:latin typeface="Comic Sans MS" panose="030F0702030302020204" pitchFamily="66" charset="0"/>
          </a:endParaRPr>
        </a:p>
      </dgm:t>
    </dgm:pt>
    <dgm:pt modelId="{6C755718-432C-461B-85C5-3AC795EE9864}" type="parTrans" cxnId="{A53CC025-3055-4EAC-BBE4-BECAC907A19E}">
      <dgm:prSet/>
      <dgm:spPr/>
      <dgm:t>
        <a:bodyPr/>
        <a:lstStyle/>
        <a:p>
          <a:endParaRPr lang="en-GB"/>
        </a:p>
      </dgm:t>
    </dgm:pt>
    <dgm:pt modelId="{4FB8DEB4-5781-4116-B0BD-0913409387E8}" type="sibTrans" cxnId="{A53CC025-3055-4EAC-BBE4-BECAC907A19E}">
      <dgm:prSet/>
      <dgm:spPr/>
      <dgm:t>
        <a:bodyPr/>
        <a:lstStyle/>
        <a:p>
          <a:endParaRPr lang="en-GB"/>
        </a:p>
      </dgm:t>
    </dgm:pt>
    <dgm:pt modelId="{9044A453-1750-4A26-8506-A5C2BE58075D}">
      <dgm:prSet phldrT="[Tekstas]" custT="1"/>
      <dgm:spPr/>
      <dgm:t>
        <a:bodyPr/>
        <a:lstStyle/>
        <a:p>
          <a:pPr>
            <a:buFont typeface="Wingdings" panose="05000000000000000000" pitchFamily="2" charset="2"/>
            <a:buChar char="&amp;"/>
          </a:pPr>
          <a:r>
            <a:rPr lang="lt-LT" sz="1800" b="1" i="1" dirty="0">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rPr>
            <a:t> Svarbiausių faktų atranka</a:t>
          </a:r>
          <a:endParaRPr lang="en-GB" sz="1800" b="1" i="1" dirty="0">
            <a:effectLst>
              <a:outerShdw blurRad="38100" dist="38100" dir="2700000" algn="tl">
                <a:srgbClr val="000000">
                  <a:alpha val="43137"/>
                </a:srgbClr>
              </a:outerShdw>
            </a:effectLst>
            <a:latin typeface="Comic Sans MS" panose="030F0702030302020204" pitchFamily="66" charset="0"/>
          </a:endParaRPr>
        </a:p>
      </dgm:t>
    </dgm:pt>
    <dgm:pt modelId="{969BA46B-4DEA-479C-8BD7-38150218FCE2}" type="parTrans" cxnId="{D2A1690E-5685-44F1-8152-6DC1281B7214}">
      <dgm:prSet/>
      <dgm:spPr/>
      <dgm:t>
        <a:bodyPr/>
        <a:lstStyle/>
        <a:p>
          <a:endParaRPr lang="en-GB"/>
        </a:p>
      </dgm:t>
    </dgm:pt>
    <dgm:pt modelId="{9633FF8F-F76D-40C4-AE4D-F89A7A36F58D}" type="sibTrans" cxnId="{D2A1690E-5685-44F1-8152-6DC1281B7214}">
      <dgm:prSet/>
      <dgm:spPr/>
      <dgm:t>
        <a:bodyPr/>
        <a:lstStyle/>
        <a:p>
          <a:endParaRPr lang="en-GB"/>
        </a:p>
      </dgm:t>
    </dgm:pt>
    <dgm:pt modelId="{C16C6AE9-3644-4193-A5CA-88E6494DC1DC}">
      <dgm:prSet phldrT="[Tekstas]" custT="1"/>
      <dgm:spPr/>
      <dgm:t>
        <a:bodyPr/>
        <a:lstStyle/>
        <a:p>
          <a:pPr>
            <a:buFont typeface="Wingdings" panose="05000000000000000000" pitchFamily="2" charset="2"/>
            <a:buChar char="&amp;"/>
          </a:pPr>
          <a:r>
            <a:rPr lang="lt-LT" sz="1800" b="1" i="1" dirty="0">
              <a:effectLst>
                <a:outerShdw blurRad="38100" dist="38100" dir="2700000" algn="tl">
                  <a:srgbClr val="000000">
                    <a:alpha val="43137"/>
                  </a:srgbClr>
                </a:outerShdw>
              </a:effectLst>
              <a:latin typeface="Comic Sans MS" panose="030F0702030302020204" pitchFamily="66" charset="0"/>
            </a:rPr>
            <a:t> Informacijos paskelbimas padlet.com aplinkoje</a:t>
          </a:r>
          <a:endParaRPr lang="en-GB" sz="1800" b="1" i="1" dirty="0">
            <a:effectLst>
              <a:outerShdw blurRad="38100" dist="38100" dir="2700000" algn="tl">
                <a:srgbClr val="000000">
                  <a:alpha val="43137"/>
                </a:srgbClr>
              </a:outerShdw>
            </a:effectLst>
            <a:latin typeface="Comic Sans MS" panose="030F0702030302020204" pitchFamily="66" charset="0"/>
          </a:endParaRPr>
        </a:p>
      </dgm:t>
    </dgm:pt>
    <dgm:pt modelId="{8A348E63-C9D5-4756-A169-6906C29C2744}" type="parTrans" cxnId="{ACFBCE08-4ED7-4BCF-81C8-050FCCEA7FEC}">
      <dgm:prSet/>
      <dgm:spPr/>
      <dgm:t>
        <a:bodyPr/>
        <a:lstStyle/>
        <a:p>
          <a:endParaRPr lang="en-GB"/>
        </a:p>
      </dgm:t>
    </dgm:pt>
    <dgm:pt modelId="{38CB32A8-1DE5-400F-8888-2EAC3F7EF4FB}" type="sibTrans" cxnId="{ACFBCE08-4ED7-4BCF-81C8-050FCCEA7FEC}">
      <dgm:prSet/>
      <dgm:spPr/>
      <dgm:t>
        <a:bodyPr/>
        <a:lstStyle/>
        <a:p>
          <a:endParaRPr lang="en-GB"/>
        </a:p>
      </dgm:t>
    </dgm:pt>
    <dgm:pt modelId="{7291BDEF-D028-435E-B00E-FB23C1A0CCCD}">
      <dgm:prSet phldrT="[Tekstas]" custT="1"/>
      <dgm:spPr/>
      <dgm:t>
        <a:bodyPr/>
        <a:lstStyle/>
        <a:p>
          <a:pPr marL="285750" lvl="1" indent="0" defTabSz="1289050">
            <a:lnSpc>
              <a:spcPct val="90000"/>
            </a:lnSpc>
            <a:spcBef>
              <a:spcPct val="0"/>
            </a:spcBef>
            <a:spcAft>
              <a:spcPct val="15000"/>
            </a:spcAft>
            <a:buFont typeface="Wingdings" panose="05000000000000000000" pitchFamily="2" charset="2"/>
            <a:buChar char="&amp;"/>
          </a:pPr>
          <a:r>
            <a:rPr lang="lt-LT" sz="1800" b="1" i="1" dirty="0">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rPr>
            <a:t> Argumentuotas į(</a:t>
          </a:r>
          <a:r>
            <a:rPr lang="lt-LT" sz="1800" b="1" i="1" dirty="0" err="1">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rPr>
            <a:t>si</a:t>
          </a:r>
          <a:r>
            <a:rPr lang="lt-LT" sz="1800" b="1" i="1" dirty="0">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rPr>
            <a:t>)vertinimas</a:t>
          </a:r>
          <a:endParaRPr lang="en-GB" sz="1800" b="1" i="1" dirty="0">
            <a:effectLst>
              <a:outerShdw blurRad="38100" dist="38100" dir="2700000" algn="tl">
                <a:srgbClr val="000000">
                  <a:alpha val="43137"/>
                </a:srgbClr>
              </a:outerShdw>
            </a:effectLst>
            <a:latin typeface="Comic Sans MS" panose="030F0702030302020204" pitchFamily="66" charset="0"/>
          </a:endParaRPr>
        </a:p>
      </dgm:t>
    </dgm:pt>
    <dgm:pt modelId="{C371C90D-AFFE-476D-95E5-941E76C9D420}" type="parTrans" cxnId="{341EB0E5-8C44-4B5F-A8E6-E7F164BAA12F}">
      <dgm:prSet/>
      <dgm:spPr/>
      <dgm:t>
        <a:bodyPr/>
        <a:lstStyle/>
        <a:p>
          <a:endParaRPr lang="en-GB"/>
        </a:p>
      </dgm:t>
    </dgm:pt>
    <dgm:pt modelId="{9A135E55-749E-4158-A7C9-0849E3AF68FA}" type="sibTrans" cxnId="{341EB0E5-8C44-4B5F-A8E6-E7F164BAA12F}">
      <dgm:prSet/>
      <dgm:spPr/>
      <dgm:t>
        <a:bodyPr/>
        <a:lstStyle/>
        <a:p>
          <a:endParaRPr lang="en-GB"/>
        </a:p>
      </dgm:t>
    </dgm:pt>
    <dgm:pt modelId="{2CCCCF41-0F12-4C3D-A3EA-2827CEB2869A}" type="pres">
      <dgm:prSet presAssocID="{2BA8C49D-E48A-4765-B6D8-E901F5630F62}" presName="Name0" presStyleCnt="0">
        <dgm:presLayoutVars>
          <dgm:dir/>
          <dgm:resizeHandles val="exact"/>
        </dgm:presLayoutVars>
      </dgm:prSet>
      <dgm:spPr/>
    </dgm:pt>
    <dgm:pt modelId="{814FCECF-82A4-46AF-BCF0-BAC0B71538BB}" type="pres">
      <dgm:prSet presAssocID="{ECD677A7-1B7F-449A-9948-ACE726311171}" presName="node" presStyleLbl="node1" presStyleIdx="0" presStyleCnt="3" custScaleX="111031" custLinFactNeighborX="24148" custLinFactNeighborY="-266">
        <dgm:presLayoutVars>
          <dgm:bulletEnabled val="1"/>
        </dgm:presLayoutVars>
      </dgm:prSet>
      <dgm:spPr/>
    </dgm:pt>
    <dgm:pt modelId="{F31D561A-0474-418B-85A8-DBB0F491D97F}" type="pres">
      <dgm:prSet presAssocID="{F67F9CE4-63AD-49D2-BBBF-9D69E13CFDF1}" presName="sibTrans" presStyleCnt="0"/>
      <dgm:spPr/>
    </dgm:pt>
    <dgm:pt modelId="{775DC233-A8C8-4A4F-94D6-B7EC77A56C21}" type="pres">
      <dgm:prSet presAssocID="{09799AEF-56F5-454F-A649-FF977A105ED8}" presName="node" presStyleLbl="node1" presStyleIdx="1" presStyleCnt="3" custScaleX="109998" custLinFactNeighborX="-40821">
        <dgm:presLayoutVars>
          <dgm:bulletEnabled val="1"/>
        </dgm:presLayoutVars>
      </dgm:prSet>
      <dgm:spPr/>
    </dgm:pt>
    <dgm:pt modelId="{94231EA9-8A89-4F3A-BC9C-628EE3B70C5D}" type="pres">
      <dgm:prSet presAssocID="{A70EAF86-704F-4748-8702-182288A0E20C}" presName="sibTrans" presStyleCnt="0"/>
      <dgm:spPr/>
    </dgm:pt>
    <dgm:pt modelId="{0A21F68F-5411-48D7-8E62-4FA86B575674}" type="pres">
      <dgm:prSet presAssocID="{62E59CCA-A661-4E78-9E61-D517D9765EB6}" presName="node" presStyleLbl="node1" presStyleIdx="2" presStyleCnt="3" custAng="0" custLinFactNeighborX="-994">
        <dgm:presLayoutVars>
          <dgm:bulletEnabled val="1"/>
        </dgm:presLayoutVars>
      </dgm:prSet>
      <dgm:spPr/>
    </dgm:pt>
  </dgm:ptLst>
  <dgm:cxnLst>
    <dgm:cxn modelId="{ACFBCE08-4ED7-4BCF-81C8-050FCCEA7FEC}" srcId="{09799AEF-56F5-454F-A649-FF977A105ED8}" destId="{C16C6AE9-3644-4193-A5CA-88E6494DC1DC}" srcOrd="5" destOrd="0" parTransId="{8A348E63-C9D5-4756-A169-6906C29C2744}" sibTransId="{38CB32A8-1DE5-400F-8888-2EAC3F7EF4FB}"/>
    <dgm:cxn modelId="{57D7240C-D14D-4CCC-A403-71440CB74D32}" type="presOf" srcId="{9044A453-1750-4A26-8506-A5C2BE58075D}" destId="{775DC233-A8C8-4A4F-94D6-B7EC77A56C21}" srcOrd="0" destOrd="4" presId="urn:microsoft.com/office/officeart/2005/8/layout/hList6"/>
    <dgm:cxn modelId="{D2A1690E-5685-44F1-8152-6DC1281B7214}" srcId="{09799AEF-56F5-454F-A649-FF977A105ED8}" destId="{9044A453-1750-4A26-8506-A5C2BE58075D}" srcOrd="3" destOrd="0" parTransId="{969BA46B-4DEA-479C-8BD7-38150218FCE2}" sibTransId="{9633FF8F-F76D-40C4-AE4D-F89A7A36F58D}"/>
    <dgm:cxn modelId="{3FCF8A21-6B8E-4A7C-A59A-B79F8D3D0639}" srcId="{2BA8C49D-E48A-4765-B6D8-E901F5630F62}" destId="{ECD677A7-1B7F-449A-9948-ACE726311171}" srcOrd="0" destOrd="0" parTransId="{87BFA96C-C14F-4CF9-886B-83D42C923C16}" sibTransId="{F67F9CE4-63AD-49D2-BBBF-9D69E13CFDF1}"/>
    <dgm:cxn modelId="{A53CC025-3055-4EAC-BBE4-BECAC907A19E}" srcId="{09799AEF-56F5-454F-A649-FF977A105ED8}" destId="{2564CB41-3288-4E59-AEC6-6B1DA28483A3}" srcOrd="4" destOrd="0" parTransId="{6C755718-432C-461B-85C5-3AC795EE9864}" sibTransId="{4FB8DEB4-5781-4116-B0BD-0913409387E8}"/>
    <dgm:cxn modelId="{0F454027-8491-4807-929F-03751A784E18}" type="presOf" srcId="{7291BDEF-D028-435E-B00E-FB23C1A0CCCD}" destId="{0A21F68F-5411-48D7-8E62-4FA86B575674}" srcOrd="0" destOrd="2" presId="urn:microsoft.com/office/officeart/2005/8/layout/hList6"/>
    <dgm:cxn modelId="{8C8C8E2E-87CB-4404-835D-A0A4C9567117}" type="presOf" srcId="{ECD677A7-1B7F-449A-9948-ACE726311171}" destId="{814FCECF-82A4-46AF-BCF0-BAC0B71538BB}" srcOrd="0" destOrd="0" presId="urn:microsoft.com/office/officeart/2005/8/layout/hList6"/>
    <dgm:cxn modelId="{C8A13C3B-AC19-4B12-BB6E-1DD251B9B090}" type="presOf" srcId="{59FA7AAA-8112-4E37-8AF4-C994C42DD992}" destId="{814FCECF-82A4-46AF-BCF0-BAC0B71538BB}" srcOrd="0" destOrd="2" presId="urn:microsoft.com/office/officeart/2005/8/layout/hList6"/>
    <dgm:cxn modelId="{2A09493D-DE53-4EFA-A3D3-C7FCD17A051E}" srcId="{ECD677A7-1B7F-449A-9948-ACE726311171}" destId="{59FA7AAA-8112-4E37-8AF4-C994C42DD992}" srcOrd="1" destOrd="0" parTransId="{63AD74C0-04BA-40C8-AD16-24EE1CB62D78}" sibTransId="{12996CD8-BC4E-4D99-8F0B-3E01A0CDED78}"/>
    <dgm:cxn modelId="{E031245B-65CB-4F22-B86D-E80B552E29C6}" type="presOf" srcId="{9F9B097A-DC18-4902-A83A-82031C93DAA7}" destId="{814FCECF-82A4-46AF-BCF0-BAC0B71538BB}" srcOrd="0" destOrd="1" presId="urn:microsoft.com/office/officeart/2005/8/layout/hList6"/>
    <dgm:cxn modelId="{A3CF7E43-410B-443B-B73D-A88CB688CAEA}" type="presOf" srcId="{09799AEF-56F5-454F-A649-FF977A105ED8}" destId="{775DC233-A8C8-4A4F-94D6-B7EC77A56C21}" srcOrd="0" destOrd="0" presId="urn:microsoft.com/office/officeart/2005/8/layout/hList6"/>
    <dgm:cxn modelId="{6527645A-41A1-4D9B-A7F0-6673E6C85587}" type="presOf" srcId="{2564CB41-3288-4E59-AEC6-6B1DA28483A3}" destId="{775DC233-A8C8-4A4F-94D6-B7EC77A56C21}" srcOrd="0" destOrd="5" presId="urn:microsoft.com/office/officeart/2005/8/layout/hList6"/>
    <dgm:cxn modelId="{DD8E327C-9B2C-4D14-94A6-BC2B6D70307C}" type="presOf" srcId="{31BD0DA0-E8B9-4FA3-9D90-737D487EE309}" destId="{0A21F68F-5411-48D7-8E62-4FA86B575674}" srcOrd="0" destOrd="1" presId="urn:microsoft.com/office/officeart/2005/8/layout/hList6"/>
    <dgm:cxn modelId="{EDAB7F84-475A-408C-86DE-E28E107CEF69}" type="presOf" srcId="{62E59CCA-A661-4E78-9E61-D517D9765EB6}" destId="{0A21F68F-5411-48D7-8E62-4FA86B575674}" srcOrd="0" destOrd="0" presId="urn:microsoft.com/office/officeart/2005/8/layout/hList6"/>
    <dgm:cxn modelId="{1796F391-4204-4C09-B8CA-79533B122FCA}" srcId="{09799AEF-56F5-454F-A649-FF977A105ED8}" destId="{24073234-5D3D-46B9-9113-0C38479F34AD}" srcOrd="1" destOrd="0" parTransId="{800FF1D4-F5F1-452C-96EA-8C7BE69E2E2C}" sibTransId="{5348D0CC-C225-4EB7-BD89-E1EE82087A61}"/>
    <dgm:cxn modelId="{6A8A2FA4-47FF-405A-8E1C-5544EDC93AF1}" type="presOf" srcId="{C16C6AE9-3644-4193-A5CA-88E6494DC1DC}" destId="{775DC233-A8C8-4A4F-94D6-B7EC77A56C21}" srcOrd="0" destOrd="6" presId="urn:microsoft.com/office/officeart/2005/8/layout/hList6"/>
    <dgm:cxn modelId="{53B42AB4-1DF4-4A12-B069-70BB40F058C2}" srcId="{ECD677A7-1B7F-449A-9948-ACE726311171}" destId="{D758DFB2-F135-4B90-9556-B49BA74F210A}" srcOrd="2" destOrd="0" parTransId="{F2426D0F-96DD-4A31-975D-D32234CD528B}" sibTransId="{DD4FF68C-1380-4E87-AFE0-0A935F952E73}"/>
    <dgm:cxn modelId="{2E0F68B5-F05E-4476-B496-FFBDA8D21F95}" srcId="{62E59CCA-A661-4E78-9E61-D517D9765EB6}" destId="{31BD0DA0-E8B9-4FA3-9D90-737D487EE309}" srcOrd="0" destOrd="0" parTransId="{D31223EC-988A-4C19-AEC7-2C2F7A73BAB9}" sibTransId="{C705C970-7898-4C44-BCC8-B81B1C7E8EC5}"/>
    <dgm:cxn modelId="{DAD1E6BB-AED8-491B-B70B-95376EACC291}" srcId="{2BA8C49D-E48A-4765-B6D8-E901F5630F62}" destId="{62E59CCA-A661-4E78-9E61-D517D9765EB6}" srcOrd="2" destOrd="0" parTransId="{1CC72062-B346-436F-B386-DC69A122402A}" sibTransId="{53BC8D01-2878-429F-8B2F-9EDC07961CE0}"/>
    <dgm:cxn modelId="{E5C7C2BF-354D-4D2F-B11B-5A12264A89A9}" srcId="{ECD677A7-1B7F-449A-9948-ACE726311171}" destId="{CE424F65-0088-4289-89EB-178CB7526338}" srcOrd="3" destOrd="0" parTransId="{458C181E-14FE-42E0-9F65-7A4FECB8EA64}" sibTransId="{2D0577E7-BF5D-4699-9F66-138C85B3F775}"/>
    <dgm:cxn modelId="{FFDE15C1-1B9B-4C8C-A3BB-AC561F6A37DB}" type="presOf" srcId="{1F9E08AA-8C31-465E-940F-8126684F5061}" destId="{775DC233-A8C8-4A4F-94D6-B7EC77A56C21}" srcOrd="0" destOrd="1" presId="urn:microsoft.com/office/officeart/2005/8/layout/hList6"/>
    <dgm:cxn modelId="{5113CFD1-6AA9-46D0-8B45-CBB6AA05BC42}" srcId="{09799AEF-56F5-454F-A649-FF977A105ED8}" destId="{1F9E08AA-8C31-465E-940F-8126684F5061}" srcOrd="0" destOrd="0" parTransId="{436E9980-CCA7-4BA5-8531-05B062E04C68}" sibTransId="{F73C9056-9666-48F5-BBCF-F07F160BA763}"/>
    <dgm:cxn modelId="{A36067D9-2A39-4B53-B027-C3395EB5BEB0}" srcId="{2BA8C49D-E48A-4765-B6D8-E901F5630F62}" destId="{09799AEF-56F5-454F-A649-FF977A105ED8}" srcOrd="1" destOrd="0" parTransId="{52DA28BB-B581-41A2-AFA3-3EE085190ADE}" sibTransId="{A70EAF86-704F-4748-8702-182288A0E20C}"/>
    <dgm:cxn modelId="{1E4322DD-C194-4005-BD08-3E1D4C38B37B}" type="presOf" srcId="{CE424F65-0088-4289-89EB-178CB7526338}" destId="{814FCECF-82A4-46AF-BCF0-BAC0B71538BB}" srcOrd="0" destOrd="4" presId="urn:microsoft.com/office/officeart/2005/8/layout/hList6"/>
    <dgm:cxn modelId="{57B201E1-5BD2-45BD-A098-2F6168FEC69A}" srcId="{ECD677A7-1B7F-449A-9948-ACE726311171}" destId="{9F9B097A-DC18-4902-A83A-82031C93DAA7}" srcOrd="0" destOrd="0" parTransId="{548C350D-40C5-42C3-BCD3-FB2B898923FC}" sibTransId="{1A0CECA7-78CE-418F-AB33-F316E03FF9C2}"/>
    <dgm:cxn modelId="{341EB0E5-8C44-4B5F-A8E6-E7F164BAA12F}" srcId="{62E59CCA-A661-4E78-9E61-D517D9765EB6}" destId="{7291BDEF-D028-435E-B00E-FB23C1A0CCCD}" srcOrd="1" destOrd="0" parTransId="{C371C90D-AFFE-476D-95E5-941E76C9D420}" sibTransId="{9A135E55-749E-4158-A7C9-0849E3AF68FA}"/>
    <dgm:cxn modelId="{BEC8E0ED-1206-4741-ACB8-1E68E0202809}" type="presOf" srcId="{C1399F34-A2E4-4EA6-8904-1DC785D3B959}" destId="{775DC233-A8C8-4A4F-94D6-B7EC77A56C21}" srcOrd="0" destOrd="3" presId="urn:microsoft.com/office/officeart/2005/8/layout/hList6"/>
    <dgm:cxn modelId="{1D596FEF-6A4C-4F7C-B768-19E19E0E6C4D}" type="presOf" srcId="{D758DFB2-F135-4B90-9556-B49BA74F210A}" destId="{814FCECF-82A4-46AF-BCF0-BAC0B71538BB}" srcOrd="0" destOrd="3" presId="urn:microsoft.com/office/officeart/2005/8/layout/hList6"/>
    <dgm:cxn modelId="{DEDA59F1-85AF-43E8-ABEE-A4766FAC8E32}" type="presOf" srcId="{2BA8C49D-E48A-4765-B6D8-E901F5630F62}" destId="{2CCCCF41-0F12-4C3D-A3EA-2827CEB2869A}" srcOrd="0" destOrd="0" presId="urn:microsoft.com/office/officeart/2005/8/layout/hList6"/>
    <dgm:cxn modelId="{3CEB45F6-47A3-4CA9-8022-B9EFC7E29C5B}" srcId="{09799AEF-56F5-454F-A649-FF977A105ED8}" destId="{C1399F34-A2E4-4EA6-8904-1DC785D3B959}" srcOrd="2" destOrd="0" parTransId="{E6C155C5-CF80-4475-BA8E-695F72423036}" sibTransId="{6A6F26BD-3D04-42B4-876E-706473B5A82D}"/>
    <dgm:cxn modelId="{836D5FF7-A505-4890-ACDC-56FA1A46A749}" type="presOf" srcId="{24073234-5D3D-46B9-9113-0C38479F34AD}" destId="{775DC233-A8C8-4A4F-94D6-B7EC77A56C21}" srcOrd="0" destOrd="2" presId="urn:microsoft.com/office/officeart/2005/8/layout/hList6"/>
    <dgm:cxn modelId="{4F066BC9-B4A1-4233-816F-43456A595856}" type="presParOf" srcId="{2CCCCF41-0F12-4C3D-A3EA-2827CEB2869A}" destId="{814FCECF-82A4-46AF-BCF0-BAC0B71538BB}" srcOrd="0" destOrd="0" presId="urn:microsoft.com/office/officeart/2005/8/layout/hList6"/>
    <dgm:cxn modelId="{027CB59D-BD45-449B-93E3-B5FFBB1F8B4D}" type="presParOf" srcId="{2CCCCF41-0F12-4C3D-A3EA-2827CEB2869A}" destId="{F31D561A-0474-418B-85A8-DBB0F491D97F}" srcOrd="1" destOrd="0" presId="urn:microsoft.com/office/officeart/2005/8/layout/hList6"/>
    <dgm:cxn modelId="{4E4F3F46-6843-43F1-AFF1-8877C9EE0B27}" type="presParOf" srcId="{2CCCCF41-0F12-4C3D-A3EA-2827CEB2869A}" destId="{775DC233-A8C8-4A4F-94D6-B7EC77A56C21}" srcOrd="2" destOrd="0" presId="urn:microsoft.com/office/officeart/2005/8/layout/hList6"/>
    <dgm:cxn modelId="{9AF76714-1E39-41F0-A1DF-A9D556BA5425}" type="presParOf" srcId="{2CCCCF41-0F12-4C3D-A3EA-2827CEB2869A}" destId="{94231EA9-8A89-4F3A-BC9C-628EE3B70C5D}" srcOrd="3" destOrd="0" presId="urn:microsoft.com/office/officeart/2005/8/layout/hList6"/>
    <dgm:cxn modelId="{240BF692-6B80-4337-AD1B-BA45FA4AD590}" type="presParOf" srcId="{2CCCCF41-0F12-4C3D-A3EA-2827CEB2869A}" destId="{0A21F68F-5411-48D7-8E62-4FA86B575674}"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38BA4AB-9A3E-4EDD-B8DA-BF4CDD4DADA3}" type="doc">
      <dgm:prSet loTypeId="urn:microsoft.com/office/officeart/2005/8/layout/default" loCatId="list" qsTypeId="urn:microsoft.com/office/officeart/2005/8/quickstyle/3d3" qsCatId="3D" csTypeId="urn:microsoft.com/office/officeart/2005/8/colors/accent1_2" csCatId="accent1" phldr="1"/>
      <dgm:spPr/>
      <dgm:t>
        <a:bodyPr/>
        <a:lstStyle/>
        <a:p>
          <a:endParaRPr lang="en-GB"/>
        </a:p>
      </dgm:t>
    </dgm:pt>
    <dgm:pt modelId="{74C3CD25-07F6-4208-AA2F-6D49824D3D89}">
      <dgm:prSet phldrT="[Tekstas]" custT="1"/>
      <dgm:spPr/>
      <dgm:t>
        <a:bodyPr/>
        <a:lstStyle/>
        <a:p>
          <a:r>
            <a:rPr lang="lt-LT" sz="1600" b="1" i="1" dirty="0">
              <a:solidFill>
                <a:schemeClr val="bg1"/>
              </a:solidFill>
              <a:effectLst>
                <a:outerShdw blurRad="38100" dist="38100" dir="2700000" algn="tl">
                  <a:srgbClr val="000000">
                    <a:alpha val="43137"/>
                  </a:srgbClr>
                </a:outerShdw>
              </a:effectLst>
              <a:latin typeface="Comic Sans MS" panose="030F0702030302020204" pitchFamily="66" charset="0"/>
            </a:rPr>
            <a:t>Klausimų laikrodis</a:t>
          </a:r>
          <a:endParaRPr lang="en-GB" sz="1600" b="1" i="1" dirty="0">
            <a:solidFill>
              <a:schemeClr val="bg1"/>
            </a:solidFill>
            <a:effectLst>
              <a:outerShdw blurRad="38100" dist="38100" dir="2700000" algn="tl">
                <a:srgbClr val="000000">
                  <a:alpha val="43137"/>
                </a:srgbClr>
              </a:outerShdw>
            </a:effectLst>
            <a:latin typeface="Comic Sans MS" panose="030F0702030302020204" pitchFamily="66" charset="0"/>
          </a:endParaRPr>
        </a:p>
      </dgm:t>
    </dgm:pt>
    <dgm:pt modelId="{1A5691EE-CD43-4E36-82F3-C7308810A2D5}" type="parTrans" cxnId="{8B079163-4E05-44D1-A4D8-5FA48BD707AD}">
      <dgm:prSet/>
      <dgm:spPr/>
      <dgm:t>
        <a:bodyPr/>
        <a:lstStyle/>
        <a:p>
          <a:endParaRPr lang="en-GB"/>
        </a:p>
      </dgm:t>
    </dgm:pt>
    <dgm:pt modelId="{3CCCEFA7-1F98-4F7A-B83B-EDF76B9E6669}" type="sibTrans" cxnId="{8B079163-4E05-44D1-A4D8-5FA48BD707AD}">
      <dgm:prSet/>
      <dgm:spPr/>
      <dgm:t>
        <a:bodyPr/>
        <a:lstStyle/>
        <a:p>
          <a:endParaRPr lang="en-GB"/>
        </a:p>
      </dgm:t>
    </dgm:pt>
    <dgm:pt modelId="{D008BFD9-9E58-4B6A-937E-A16081EFC353}">
      <dgm:prSet phldrT="[Tekstas]" custT="1"/>
      <dgm:spPr>
        <a:solidFill>
          <a:schemeClr val="accent1">
            <a:lumMod val="40000"/>
            <a:lumOff val="60000"/>
          </a:schemeClr>
        </a:solidFill>
      </dgm:spPr>
      <dgm:t>
        <a:bodyPr/>
        <a:lstStyle/>
        <a:p>
          <a:r>
            <a:rPr lang="lt-LT" sz="1600" b="1" i="1" dirty="0">
              <a:solidFill>
                <a:srgbClr val="002060"/>
              </a:solidFill>
              <a:effectLst>
                <a:outerShdw blurRad="38100" dist="38100" dir="2700000" algn="tl">
                  <a:srgbClr val="000000">
                    <a:alpha val="43137"/>
                  </a:srgbClr>
                </a:outerShdw>
              </a:effectLst>
              <a:latin typeface="Comic Sans MS" panose="030F0702030302020204" pitchFamily="66" charset="0"/>
            </a:rPr>
            <a:t>Piešinio piešimas pagal tekstą</a:t>
          </a:r>
          <a:endParaRPr lang="en-GB" sz="1600" b="1" i="1" dirty="0">
            <a:solidFill>
              <a:srgbClr val="002060"/>
            </a:solidFill>
            <a:effectLst>
              <a:outerShdw blurRad="38100" dist="38100" dir="2700000" algn="tl">
                <a:srgbClr val="000000">
                  <a:alpha val="43137"/>
                </a:srgbClr>
              </a:outerShdw>
            </a:effectLst>
            <a:latin typeface="Comic Sans MS" panose="030F0702030302020204" pitchFamily="66" charset="0"/>
          </a:endParaRPr>
        </a:p>
      </dgm:t>
    </dgm:pt>
    <dgm:pt modelId="{3DDAFF32-68B4-420B-AC42-5C7E5D4C2FD4}" type="parTrans" cxnId="{88FA7F36-E246-4471-A73C-8CF42238053A}">
      <dgm:prSet/>
      <dgm:spPr/>
      <dgm:t>
        <a:bodyPr/>
        <a:lstStyle/>
        <a:p>
          <a:endParaRPr lang="en-GB"/>
        </a:p>
      </dgm:t>
    </dgm:pt>
    <dgm:pt modelId="{2AD024E0-B3BA-43F4-9027-79D96808759B}" type="sibTrans" cxnId="{88FA7F36-E246-4471-A73C-8CF42238053A}">
      <dgm:prSet/>
      <dgm:spPr/>
      <dgm:t>
        <a:bodyPr/>
        <a:lstStyle/>
        <a:p>
          <a:endParaRPr lang="en-GB"/>
        </a:p>
      </dgm:t>
    </dgm:pt>
    <dgm:pt modelId="{3184BBC7-F302-42B1-BADD-FC3B90F25E45}">
      <dgm:prSet phldrT="[Tekstas]" custT="1"/>
      <dgm:spPr/>
      <dgm:t>
        <a:bodyPr/>
        <a:lstStyle/>
        <a:p>
          <a:r>
            <a:rPr lang="lt-LT" sz="1600" b="1" i="1" dirty="0">
              <a:solidFill>
                <a:schemeClr val="bg1"/>
              </a:solidFill>
              <a:effectLst>
                <a:outerShdw blurRad="38100" dist="38100" dir="2700000" algn="tl">
                  <a:srgbClr val="000000">
                    <a:alpha val="43137"/>
                  </a:srgbClr>
                </a:outerShdw>
              </a:effectLst>
              <a:latin typeface="Comic Sans MS" panose="030F0702030302020204" pitchFamily="66" charset="0"/>
            </a:rPr>
            <a:t>Faktų piramidė</a:t>
          </a:r>
          <a:endParaRPr lang="en-GB" sz="1600" b="1" i="1" dirty="0">
            <a:solidFill>
              <a:schemeClr val="bg1"/>
            </a:solidFill>
            <a:effectLst>
              <a:outerShdw blurRad="38100" dist="38100" dir="2700000" algn="tl">
                <a:srgbClr val="000000">
                  <a:alpha val="43137"/>
                </a:srgbClr>
              </a:outerShdw>
            </a:effectLst>
            <a:latin typeface="Comic Sans MS" panose="030F0702030302020204" pitchFamily="66" charset="0"/>
          </a:endParaRPr>
        </a:p>
      </dgm:t>
    </dgm:pt>
    <dgm:pt modelId="{CE1EA27C-E99D-4A80-AF6F-E65C7D66DDAF}" type="parTrans" cxnId="{CE325A35-8A9F-4C66-B728-C01B506F4045}">
      <dgm:prSet/>
      <dgm:spPr/>
      <dgm:t>
        <a:bodyPr/>
        <a:lstStyle/>
        <a:p>
          <a:endParaRPr lang="en-GB"/>
        </a:p>
      </dgm:t>
    </dgm:pt>
    <dgm:pt modelId="{B3609CE6-A456-4C67-941E-DA36A25FED97}" type="sibTrans" cxnId="{CE325A35-8A9F-4C66-B728-C01B506F4045}">
      <dgm:prSet/>
      <dgm:spPr/>
      <dgm:t>
        <a:bodyPr/>
        <a:lstStyle/>
        <a:p>
          <a:endParaRPr lang="en-GB"/>
        </a:p>
      </dgm:t>
    </dgm:pt>
    <dgm:pt modelId="{9D345609-E5DF-462E-8AA0-AF6CD8D0FD82}">
      <dgm:prSet phldrT="[Tekstas]" custT="1"/>
      <dgm:spPr>
        <a:solidFill>
          <a:schemeClr val="accent2">
            <a:lumMod val="40000"/>
            <a:lumOff val="60000"/>
          </a:schemeClr>
        </a:solidFill>
      </dgm:spPr>
      <dgm:t>
        <a:bodyPr/>
        <a:lstStyle/>
        <a:p>
          <a:r>
            <a:rPr lang="lt-LT" sz="1600" b="1" i="1" dirty="0">
              <a:solidFill>
                <a:srgbClr val="002060"/>
              </a:solidFill>
              <a:effectLst>
                <a:outerShdw blurRad="38100" dist="38100" dir="2700000" algn="tl">
                  <a:srgbClr val="000000">
                    <a:alpha val="43137"/>
                  </a:srgbClr>
                </a:outerShdw>
              </a:effectLst>
              <a:latin typeface="Comic Sans MS" panose="030F0702030302020204" pitchFamily="66" charset="0"/>
            </a:rPr>
            <a:t>Temos žemėlapis</a:t>
          </a:r>
          <a:endParaRPr lang="en-GB" sz="1600" b="1" i="1" dirty="0">
            <a:solidFill>
              <a:srgbClr val="002060"/>
            </a:solidFill>
            <a:effectLst>
              <a:outerShdw blurRad="38100" dist="38100" dir="2700000" algn="tl">
                <a:srgbClr val="000000">
                  <a:alpha val="43137"/>
                </a:srgbClr>
              </a:outerShdw>
            </a:effectLst>
            <a:latin typeface="Comic Sans MS" panose="030F0702030302020204" pitchFamily="66" charset="0"/>
          </a:endParaRPr>
        </a:p>
      </dgm:t>
    </dgm:pt>
    <dgm:pt modelId="{DB8FF5F2-FA35-4D73-90B3-07F7AC32C786}" type="parTrans" cxnId="{7D369DF2-8367-423F-85BC-D178E59EC205}">
      <dgm:prSet/>
      <dgm:spPr/>
      <dgm:t>
        <a:bodyPr/>
        <a:lstStyle/>
        <a:p>
          <a:endParaRPr lang="en-GB"/>
        </a:p>
      </dgm:t>
    </dgm:pt>
    <dgm:pt modelId="{0E524EE2-98F3-4021-ADA0-43D40E234715}" type="sibTrans" cxnId="{7D369DF2-8367-423F-85BC-D178E59EC205}">
      <dgm:prSet/>
      <dgm:spPr/>
      <dgm:t>
        <a:bodyPr/>
        <a:lstStyle/>
        <a:p>
          <a:endParaRPr lang="en-GB"/>
        </a:p>
      </dgm:t>
    </dgm:pt>
    <dgm:pt modelId="{2428241F-3ED2-4933-9853-F357156770CD}">
      <dgm:prSet phldrT="[Tekstas]" custT="1"/>
      <dgm:spPr>
        <a:solidFill>
          <a:schemeClr val="accent1">
            <a:lumMod val="60000"/>
            <a:lumOff val="40000"/>
          </a:schemeClr>
        </a:solidFill>
      </dgm:spPr>
      <dgm:t>
        <a:bodyPr/>
        <a:lstStyle/>
        <a:p>
          <a:r>
            <a:rPr lang="lt-LT" sz="1600" b="1" i="1" dirty="0">
              <a:solidFill>
                <a:srgbClr val="002060"/>
              </a:solidFill>
              <a:effectLst>
                <a:outerShdw blurRad="38100" dist="38100" dir="2700000" algn="tl">
                  <a:srgbClr val="000000">
                    <a:alpha val="43137"/>
                  </a:srgbClr>
                </a:outerShdw>
              </a:effectLst>
              <a:latin typeface="Comic Sans MS" panose="030F0702030302020204" pitchFamily="66" charset="0"/>
            </a:rPr>
            <a:t>Definicijų skaitymas bei žodžių radimas grandinėlėje</a:t>
          </a:r>
          <a:endParaRPr lang="en-GB" sz="1600" b="1" i="1" dirty="0">
            <a:solidFill>
              <a:srgbClr val="002060"/>
            </a:solidFill>
            <a:effectLst>
              <a:outerShdw blurRad="38100" dist="38100" dir="2700000" algn="tl">
                <a:srgbClr val="000000">
                  <a:alpha val="43137"/>
                </a:srgbClr>
              </a:outerShdw>
            </a:effectLst>
            <a:latin typeface="Comic Sans MS" panose="030F0702030302020204" pitchFamily="66" charset="0"/>
          </a:endParaRPr>
        </a:p>
      </dgm:t>
    </dgm:pt>
    <dgm:pt modelId="{8B828D48-2BED-44B7-8675-D11D6FD2B318}" type="parTrans" cxnId="{7B76DE04-397B-4694-B988-5DC73E07215F}">
      <dgm:prSet/>
      <dgm:spPr/>
      <dgm:t>
        <a:bodyPr/>
        <a:lstStyle/>
        <a:p>
          <a:endParaRPr lang="en-GB"/>
        </a:p>
      </dgm:t>
    </dgm:pt>
    <dgm:pt modelId="{79A0A500-9343-4D92-A8B1-34B9C8DD7FC4}" type="sibTrans" cxnId="{7B76DE04-397B-4694-B988-5DC73E07215F}">
      <dgm:prSet/>
      <dgm:spPr/>
      <dgm:t>
        <a:bodyPr/>
        <a:lstStyle/>
        <a:p>
          <a:endParaRPr lang="en-GB"/>
        </a:p>
      </dgm:t>
    </dgm:pt>
    <dgm:pt modelId="{2B33CDD8-E5BF-44EF-94FF-067152C8D4CA}">
      <dgm:prSet custT="1"/>
      <dgm:spPr/>
      <dgm:t>
        <a:bodyPr/>
        <a:lstStyle/>
        <a:p>
          <a:r>
            <a:rPr lang="lt-LT" sz="1600" b="1" i="1" dirty="0">
              <a:effectLst>
                <a:outerShdw blurRad="38100" dist="38100" dir="2700000" algn="tl">
                  <a:srgbClr val="000000">
                    <a:alpha val="43137"/>
                  </a:srgbClr>
                </a:outerShdw>
              </a:effectLst>
              <a:latin typeface="Comic Sans MS" panose="030F0702030302020204" pitchFamily="66" charset="0"/>
            </a:rPr>
            <a:t>Veikėjo paveikslas pagal schemą</a:t>
          </a:r>
          <a:endParaRPr lang="en-GB" sz="1600" b="1" i="1" dirty="0">
            <a:effectLst>
              <a:outerShdw blurRad="38100" dist="38100" dir="2700000" algn="tl">
                <a:srgbClr val="000000">
                  <a:alpha val="43137"/>
                </a:srgbClr>
              </a:outerShdw>
            </a:effectLst>
            <a:latin typeface="Comic Sans MS" panose="030F0702030302020204" pitchFamily="66" charset="0"/>
          </a:endParaRPr>
        </a:p>
      </dgm:t>
    </dgm:pt>
    <dgm:pt modelId="{68A5538A-78F9-4705-A55C-4CA2AA67FD4D}" type="parTrans" cxnId="{E201E5A3-DAC5-494A-B149-18C21FFF81FA}">
      <dgm:prSet/>
      <dgm:spPr/>
      <dgm:t>
        <a:bodyPr/>
        <a:lstStyle/>
        <a:p>
          <a:endParaRPr lang="en-GB"/>
        </a:p>
      </dgm:t>
    </dgm:pt>
    <dgm:pt modelId="{591804EB-95CD-4116-A0CC-844675E7AE8E}" type="sibTrans" cxnId="{E201E5A3-DAC5-494A-B149-18C21FFF81FA}">
      <dgm:prSet/>
      <dgm:spPr/>
      <dgm:t>
        <a:bodyPr/>
        <a:lstStyle/>
        <a:p>
          <a:endParaRPr lang="en-GB"/>
        </a:p>
      </dgm:t>
    </dgm:pt>
    <dgm:pt modelId="{7492007C-092E-4D3C-AF9A-1CB40A1765AA}">
      <dgm:prSet custT="1"/>
      <dgm:spPr>
        <a:solidFill>
          <a:schemeClr val="accent1">
            <a:lumMod val="20000"/>
            <a:lumOff val="80000"/>
          </a:schemeClr>
        </a:solidFill>
      </dgm:spPr>
      <dgm:t>
        <a:bodyPr/>
        <a:lstStyle/>
        <a:p>
          <a:r>
            <a:rPr lang="lt-LT" sz="1600" b="1" i="1" dirty="0">
              <a:solidFill>
                <a:srgbClr val="002060"/>
              </a:solidFill>
              <a:latin typeface="Comic Sans MS" panose="030F0702030302020204" pitchFamily="66" charset="0"/>
            </a:rPr>
            <a:t>Pasakojimo planas</a:t>
          </a:r>
          <a:endParaRPr lang="en-GB" sz="1600" b="1" i="1" dirty="0">
            <a:solidFill>
              <a:srgbClr val="002060"/>
            </a:solidFill>
            <a:latin typeface="Comic Sans MS" panose="030F0702030302020204" pitchFamily="66" charset="0"/>
          </a:endParaRPr>
        </a:p>
      </dgm:t>
    </dgm:pt>
    <dgm:pt modelId="{1A56230A-C4F5-4E18-B95C-B6A637C5A140}" type="parTrans" cxnId="{4D3E6D13-C83A-45DF-86DF-829EB3FEEC90}">
      <dgm:prSet/>
      <dgm:spPr/>
      <dgm:t>
        <a:bodyPr/>
        <a:lstStyle/>
        <a:p>
          <a:endParaRPr lang="en-GB"/>
        </a:p>
      </dgm:t>
    </dgm:pt>
    <dgm:pt modelId="{EB378D02-CAD5-4F3B-8FD4-DCB83E3AD4E9}" type="sibTrans" cxnId="{4D3E6D13-C83A-45DF-86DF-829EB3FEEC90}">
      <dgm:prSet/>
      <dgm:spPr/>
      <dgm:t>
        <a:bodyPr/>
        <a:lstStyle/>
        <a:p>
          <a:endParaRPr lang="en-GB"/>
        </a:p>
      </dgm:t>
    </dgm:pt>
    <dgm:pt modelId="{C612E01B-D39D-46CD-A800-1CE40F6B47BE}">
      <dgm:prSet custT="1"/>
      <dgm:spPr/>
      <dgm:t>
        <a:bodyPr/>
        <a:lstStyle/>
        <a:p>
          <a:r>
            <a:rPr lang="lt-LT" sz="1600" b="1" i="1" dirty="0">
              <a:solidFill>
                <a:schemeClr val="bg1"/>
              </a:solidFill>
              <a:effectLst>
                <a:outerShdw blurRad="38100" dist="38100" dir="2700000" algn="tl">
                  <a:srgbClr val="000000">
                    <a:alpha val="43137"/>
                  </a:srgbClr>
                </a:outerShdw>
              </a:effectLst>
              <a:latin typeface="Comic Sans MS" panose="030F0702030302020204" pitchFamily="66" charset="0"/>
            </a:rPr>
            <a:t>Žodžių apibūdinimų kūrimas</a:t>
          </a:r>
          <a:endParaRPr lang="en-GB" sz="1600" b="1" i="1" dirty="0">
            <a:solidFill>
              <a:schemeClr val="bg1"/>
            </a:solidFill>
            <a:effectLst>
              <a:outerShdw blurRad="38100" dist="38100" dir="2700000" algn="tl">
                <a:srgbClr val="000000">
                  <a:alpha val="43137"/>
                </a:srgbClr>
              </a:outerShdw>
            </a:effectLst>
            <a:latin typeface="Comic Sans MS" panose="030F0702030302020204" pitchFamily="66" charset="0"/>
          </a:endParaRPr>
        </a:p>
      </dgm:t>
    </dgm:pt>
    <dgm:pt modelId="{3FF65BDD-6FE4-43E3-87A7-4EF391B58C60}" type="parTrans" cxnId="{1D47306A-9FBD-4FAA-9704-1892D56CC7A0}">
      <dgm:prSet/>
      <dgm:spPr/>
      <dgm:t>
        <a:bodyPr/>
        <a:lstStyle/>
        <a:p>
          <a:endParaRPr lang="en-GB"/>
        </a:p>
      </dgm:t>
    </dgm:pt>
    <dgm:pt modelId="{613B2754-C294-4758-A5DD-E8A8AE2A717D}" type="sibTrans" cxnId="{1D47306A-9FBD-4FAA-9704-1892D56CC7A0}">
      <dgm:prSet/>
      <dgm:spPr/>
      <dgm:t>
        <a:bodyPr/>
        <a:lstStyle/>
        <a:p>
          <a:endParaRPr lang="en-GB"/>
        </a:p>
      </dgm:t>
    </dgm:pt>
    <dgm:pt modelId="{B8EBEA61-108F-4B8D-8272-7D632B16DCD6}">
      <dgm:prSet custT="1"/>
      <dgm:spPr/>
      <dgm:t>
        <a:bodyPr/>
        <a:lstStyle/>
        <a:p>
          <a:r>
            <a:rPr lang="lt-LT" sz="1600" b="1" dirty="0">
              <a:effectLst>
                <a:outerShdw blurRad="38100" dist="38100" dir="2700000" algn="tl">
                  <a:srgbClr val="000000">
                    <a:alpha val="43137"/>
                  </a:srgbClr>
                </a:outerShdw>
              </a:effectLst>
              <a:latin typeface="Comic Sans MS" panose="030F0702030302020204" pitchFamily="66" charset="0"/>
            </a:rPr>
            <a:t>Išvadų pateikimas</a:t>
          </a:r>
          <a:endParaRPr lang="en-GB" sz="1600" b="1" dirty="0">
            <a:effectLst>
              <a:outerShdw blurRad="38100" dist="38100" dir="2700000" algn="tl">
                <a:srgbClr val="000000">
                  <a:alpha val="43137"/>
                </a:srgbClr>
              </a:outerShdw>
            </a:effectLst>
            <a:latin typeface="Comic Sans MS" panose="030F0702030302020204" pitchFamily="66" charset="0"/>
          </a:endParaRPr>
        </a:p>
      </dgm:t>
    </dgm:pt>
    <dgm:pt modelId="{892A532D-87B7-48CD-9174-86E9A014516E}" type="parTrans" cxnId="{FB288164-1832-4AE3-A510-5CCB9D8AC138}">
      <dgm:prSet/>
      <dgm:spPr/>
      <dgm:t>
        <a:bodyPr/>
        <a:lstStyle/>
        <a:p>
          <a:endParaRPr lang="en-GB"/>
        </a:p>
      </dgm:t>
    </dgm:pt>
    <dgm:pt modelId="{F70A4B8B-42FB-42C9-B52A-131AA33F2B53}" type="sibTrans" cxnId="{FB288164-1832-4AE3-A510-5CCB9D8AC138}">
      <dgm:prSet/>
      <dgm:spPr/>
      <dgm:t>
        <a:bodyPr/>
        <a:lstStyle/>
        <a:p>
          <a:endParaRPr lang="en-GB"/>
        </a:p>
      </dgm:t>
    </dgm:pt>
    <dgm:pt modelId="{B2933755-8A91-4828-884D-9819A81C0F6B}">
      <dgm:prSet custT="1"/>
      <dgm:spPr>
        <a:solidFill>
          <a:schemeClr val="tx2">
            <a:lumMod val="40000"/>
            <a:lumOff val="60000"/>
          </a:schemeClr>
        </a:solidFill>
      </dgm:spPr>
      <dgm:t>
        <a:bodyPr/>
        <a:lstStyle/>
        <a:p>
          <a:r>
            <a:rPr lang="lt-LT" sz="1600" b="1" i="1" dirty="0">
              <a:solidFill>
                <a:srgbClr val="002060"/>
              </a:solidFill>
              <a:effectLst>
                <a:outerShdw blurRad="38100" dist="38100" dir="2700000" algn="tl">
                  <a:srgbClr val="000000">
                    <a:alpha val="43137"/>
                  </a:srgbClr>
                </a:outerShdw>
              </a:effectLst>
              <a:latin typeface="Comic Sans MS" panose="030F0702030302020204" pitchFamily="66" charset="0"/>
            </a:rPr>
            <a:t>Sąvokos ir apibrėžimo schema</a:t>
          </a:r>
          <a:endParaRPr lang="en-GB" sz="1600" b="1" i="1" dirty="0">
            <a:solidFill>
              <a:srgbClr val="002060"/>
            </a:solidFill>
            <a:effectLst>
              <a:outerShdw blurRad="38100" dist="38100" dir="2700000" algn="tl">
                <a:srgbClr val="000000">
                  <a:alpha val="43137"/>
                </a:srgbClr>
              </a:outerShdw>
            </a:effectLst>
            <a:latin typeface="Comic Sans MS" panose="030F0702030302020204" pitchFamily="66" charset="0"/>
          </a:endParaRPr>
        </a:p>
      </dgm:t>
    </dgm:pt>
    <dgm:pt modelId="{F2AAF88A-F06A-45D5-B443-7D993B9A31E2}" type="parTrans" cxnId="{4B67F528-0E7B-4E62-95ED-45D0B9E7C963}">
      <dgm:prSet/>
      <dgm:spPr/>
      <dgm:t>
        <a:bodyPr/>
        <a:lstStyle/>
        <a:p>
          <a:endParaRPr lang="en-GB"/>
        </a:p>
      </dgm:t>
    </dgm:pt>
    <dgm:pt modelId="{F8F53391-FAFA-4DFC-9DB7-0AE1BC9B2D7A}" type="sibTrans" cxnId="{4B67F528-0E7B-4E62-95ED-45D0B9E7C963}">
      <dgm:prSet/>
      <dgm:spPr/>
      <dgm:t>
        <a:bodyPr/>
        <a:lstStyle/>
        <a:p>
          <a:endParaRPr lang="en-GB"/>
        </a:p>
      </dgm:t>
    </dgm:pt>
    <dgm:pt modelId="{37BD4D82-5439-4295-B69B-BE576A6D5356}">
      <dgm:prSet custT="1"/>
      <dgm:spPr/>
      <dgm:t>
        <a:bodyPr/>
        <a:lstStyle/>
        <a:p>
          <a:r>
            <a:rPr lang="lt-LT" sz="1600" b="1" i="1" dirty="0">
              <a:latin typeface="Comic Sans MS" panose="030F0702030302020204" pitchFamily="66" charset="0"/>
            </a:rPr>
            <a:t>Temos žemėlapis</a:t>
          </a:r>
          <a:endParaRPr lang="en-GB" sz="1600" b="1" i="1" dirty="0">
            <a:latin typeface="Comic Sans MS" panose="030F0702030302020204" pitchFamily="66" charset="0"/>
          </a:endParaRPr>
        </a:p>
      </dgm:t>
    </dgm:pt>
    <dgm:pt modelId="{81898683-8E0A-4129-932A-4424A4E2AC76}" type="parTrans" cxnId="{DFA3293E-EC21-43E8-8D52-E14E6F2043D1}">
      <dgm:prSet/>
      <dgm:spPr/>
      <dgm:t>
        <a:bodyPr/>
        <a:lstStyle/>
        <a:p>
          <a:endParaRPr lang="en-GB"/>
        </a:p>
      </dgm:t>
    </dgm:pt>
    <dgm:pt modelId="{CFB58336-FC96-4839-A0E1-517A4B7D0617}" type="sibTrans" cxnId="{DFA3293E-EC21-43E8-8D52-E14E6F2043D1}">
      <dgm:prSet/>
      <dgm:spPr/>
      <dgm:t>
        <a:bodyPr/>
        <a:lstStyle/>
        <a:p>
          <a:endParaRPr lang="en-GB"/>
        </a:p>
      </dgm:t>
    </dgm:pt>
    <dgm:pt modelId="{ACCDE5A2-1100-42C0-8EE6-09164759A08C}">
      <dgm:prSet custT="1"/>
      <dgm:spPr>
        <a:solidFill>
          <a:schemeClr val="accent2">
            <a:lumMod val="20000"/>
            <a:lumOff val="80000"/>
          </a:schemeClr>
        </a:solidFill>
      </dgm:spPr>
      <dgm:t>
        <a:bodyPr/>
        <a:lstStyle/>
        <a:p>
          <a:r>
            <a:rPr lang="lt-LT" sz="1600" b="1" dirty="0">
              <a:solidFill>
                <a:srgbClr val="002060"/>
              </a:solidFill>
              <a:effectLst>
                <a:outerShdw blurRad="38100" dist="38100" dir="2700000" algn="tl">
                  <a:srgbClr val="000000">
                    <a:alpha val="43137"/>
                  </a:srgbClr>
                </a:outerShdw>
              </a:effectLst>
              <a:latin typeface="Comic Sans MS" panose="030F0702030302020204" pitchFamily="66" charset="0"/>
            </a:rPr>
            <a:t>Akvariumas</a:t>
          </a:r>
          <a:endParaRPr lang="en-GB" sz="1600" b="1" dirty="0">
            <a:solidFill>
              <a:srgbClr val="002060"/>
            </a:solidFill>
            <a:effectLst>
              <a:outerShdw blurRad="38100" dist="38100" dir="2700000" algn="tl">
                <a:srgbClr val="000000">
                  <a:alpha val="43137"/>
                </a:srgbClr>
              </a:outerShdw>
            </a:effectLst>
            <a:latin typeface="Comic Sans MS" panose="030F0702030302020204" pitchFamily="66" charset="0"/>
          </a:endParaRPr>
        </a:p>
      </dgm:t>
    </dgm:pt>
    <dgm:pt modelId="{B536D35D-358E-4109-80C8-ADFBF1CCCBF7}" type="parTrans" cxnId="{FBA104E6-3FA6-41E4-B428-20ABBFFB8D39}">
      <dgm:prSet/>
      <dgm:spPr/>
      <dgm:t>
        <a:bodyPr/>
        <a:lstStyle/>
        <a:p>
          <a:endParaRPr lang="en-GB"/>
        </a:p>
      </dgm:t>
    </dgm:pt>
    <dgm:pt modelId="{964A9D55-1F78-4637-B240-6CA35C015224}" type="sibTrans" cxnId="{FBA104E6-3FA6-41E4-B428-20ABBFFB8D39}">
      <dgm:prSet/>
      <dgm:spPr/>
      <dgm:t>
        <a:bodyPr/>
        <a:lstStyle/>
        <a:p>
          <a:endParaRPr lang="en-GB"/>
        </a:p>
      </dgm:t>
    </dgm:pt>
    <dgm:pt modelId="{86F66CB7-1EB1-4A80-AD01-DA80E8BD27E6}">
      <dgm:prSet custT="1"/>
      <dgm:spPr>
        <a:solidFill>
          <a:schemeClr val="accent1">
            <a:lumMod val="40000"/>
            <a:lumOff val="60000"/>
          </a:schemeClr>
        </a:solidFill>
      </dgm:spPr>
      <dgm:t>
        <a:bodyPr/>
        <a:lstStyle/>
        <a:p>
          <a:r>
            <a:rPr lang="lt-LT" sz="1400" b="1" i="1" dirty="0">
              <a:solidFill>
                <a:srgbClr val="002060"/>
              </a:solidFill>
              <a:effectLst>
                <a:outerShdw blurRad="38100" dist="38100" dir="2700000" algn="tl">
                  <a:srgbClr val="000000">
                    <a:alpha val="43137"/>
                  </a:srgbClr>
                </a:outerShdw>
              </a:effectLst>
              <a:latin typeface="Comic Sans MS" panose="030F0702030302020204" pitchFamily="66" charset="0"/>
            </a:rPr>
            <a:t>ŽNS</a:t>
          </a:r>
          <a:endParaRPr lang="en-GB" sz="1400" b="1" i="1" dirty="0">
            <a:solidFill>
              <a:srgbClr val="002060"/>
            </a:solidFill>
            <a:effectLst>
              <a:outerShdw blurRad="38100" dist="38100" dir="2700000" algn="tl">
                <a:srgbClr val="000000">
                  <a:alpha val="43137"/>
                </a:srgbClr>
              </a:outerShdw>
            </a:effectLst>
            <a:latin typeface="Comic Sans MS" panose="030F0702030302020204" pitchFamily="66" charset="0"/>
          </a:endParaRPr>
        </a:p>
      </dgm:t>
    </dgm:pt>
    <dgm:pt modelId="{0DE26101-F373-4471-9647-04BC6840DFF1}" type="parTrans" cxnId="{52E7D5B1-D982-49F1-A6CD-3A769994084C}">
      <dgm:prSet/>
      <dgm:spPr/>
      <dgm:t>
        <a:bodyPr/>
        <a:lstStyle/>
        <a:p>
          <a:endParaRPr lang="en-GB"/>
        </a:p>
      </dgm:t>
    </dgm:pt>
    <dgm:pt modelId="{ABADFF6E-51E3-43F4-85EB-F681B3AA9CB8}" type="sibTrans" cxnId="{52E7D5B1-D982-49F1-A6CD-3A769994084C}">
      <dgm:prSet/>
      <dgm:spPr/>
      <dgm:t>
        <a:bodyPr/>
        <a:lstStyle/>
        <a:p>
          <a:endParaRPr lang="en-GB"/>
        </a:p>
      </dgm:t>
    </dgm:pt>
    <dgm:pt modelId="{577C7969-BCA3-4688-98C1-04D65D8A0D83}">
      <dgm:prSet custT="1"/>
      <dgm:spPr/>
      <dgm:t>
        <a:bodyPr/>
        <a:lstStyle/>
        <a:p>
          <a:r>
            <a:rPr lang="lt-LT" sz="1600" b="1" i="1" dirty="0">
              <a:effectLst>
                <a:outerShdw blurRad="38100" dist="38100" dir="2700000" algn="tl">
                  <a:srgbClr val="000000">
                    <a:alpha val="43137"/>
                  </a:srgbClr>
                </a:outerShdw>
              </a:effectLst>
              <a:latin typeface="Comic Sans MS" panose="030F0702030302020204" pitchFamily="66" charset="0"/>
            </a:rPr>
            <a:t>Hipotezių kėlimas</a:t>
          </a:r>
          <a:endParaRPr lang="en-GB" sz="1600" b="1" i="1" dirty="0">
            <a:effectLst>
              <a:outerShdw blurRad="38100" dist="38100" dir="2700000" algn="tl">
                <a:srgbClr val="000000">
                  <a:alpha val="43137"/>
                </a:srgbClr>
              </a:outerShdw>
            </a:effectLst>
            <a:latin typeface="Comic Sans MS" panose="030F0702030302020204" pitchFamily="66" charset="0"/>
          </a:endParaRPr>
        </a:p>
      </dgm:t>
    </dgm:pt>
    <dgm:pt modelId="{1BBFF566-1C19-432B-85D9-E95F7805A27C}" type="parTrans" cxnId="{6EA91855-D47F-47A9-8800-563139A19C29}">
      <dgm:prSet/>
      <dgm:spPr/>
      <dgm:t>
        <a:bodyPr/>
        <a:lstStyle/>
        <a:p>
          <a:endParaRPr lang="en-GB"/>
        </a:p>
      </dgm:t>
    </dgm:pt>
    <dgm:pt modelId="{F5EE7FEF-A4D8-46FD-B2F3-68AD9737FC2D}" type="sibTrans" cxnId="{6EA91855-D47F-47A9-8800-563139A19C29}">
      <dgm:prSet/>
      <dgm:spPr/>
      <dgm:t>
        <a:bodyPr/>
        <a:lstStyle/>
        <a:p>
          <a:endParaRPr lang="en-GB"/>
        </a:p>
      </dgm:t>
    </dgm:pt>
    <dgm:pt modelId="{41071F40-A7CD-450F-9525-E26A1529D9D1}">
      <dgm:prSet custT="1"/>
      <dgm:spPr>
        <a:solidFill>
          <a:schemeClr val="accent3">
            <a:lumMod val="20000"/>
            <a:lumOff val="80000"/>
          </a:schemeClr>
        </a:solidFill>
      </dgm:spPr>
      <dgm:t>
        <a:bodyPr/>
        <a:lstStyle/>
        <a:p>
          <a:r>
            <a:rPr lang="lt-LT" sz="1600" b="1" dirty="0">
              <a:solidFill>
                <a:srgbClr val="002060"/>
              </a:solidFill>
              <a:effectLst>
                <a:outerShdw blurRad="38100" dist="38100" dir="2700000" algn="tl">
                  <a:srgbClr val="000000">
                    <a:alpha val="43137"/>
                  </a:srgbClr>
                </a:outerShdw>
              </a:effectLst>
              <a:latin typeface="Comic Sans MS" panose="030F0702030302020204" pitchFamily="66" charset="0"/>
            </a:rPr>
            <a:t>Venno diagrama</a:t>
          </a:r>
          <a:endParaRPr lang="en-GB" sz="1600" b="1" dirty="0">
            <a:solidFill>
              <a:srgbClr val="002060"/>
            </a:solidFill>
            <a:effectLst>
              <a:outerShdw blurRad="38100" dist="38100" dir="2700000" algn="tl">
                <a:srgbClr val="000000">
                  <a:alpha val="43137"/>
                </a:srgbClr>
              </a:outerShdw>
            </a:effectLst>
            <a:latin typeface="Comic Sans MS" panose="030F0702030302020204" pitchFamily="66" charset="0"/>
          </a:endParaRPr>
        </a:p>
      </dgm:t>
    </dgm:pt>
    <dgm:pt modelId="{9CA0D28D-311B-4648-8AA2-CD92AED35DEB}" type="parTrans" cxnId="{993F8E7A-6B02-4B0C-BD14-C35F3C74B61C}">
      <dgm:prSet/>
      <dgm:spPr/>
      <dgm:t>
        <a:bodyPr/>
        <a:lstStyle/>
        <a:p>
          <a:endParaRPr lang="en-GB"/>
        </a:p>
      </dgm:t>
    </dgm:pt>
    <dgm:pt modelId="{8F0F7FB2-8B5A-4074-9832-186C5EFA1F11}" type="sibTrans" cxnId="{993F8E7A-6B02-4B0C-BD14-C35F3C74B61C}">
      <dgm:prSet/>
      <dgm:spPr/>
      <dgm:t>
        <a:bodyPr/>
        <a:lstStyle/>
        <a:p>
          <a:endParaRPr lang="en-GB"/>
        </a:p>
      </dgm:t>
    </dgm:pt>
    <dgm:pt modelId="{AB5F7A4E-BB1C-45A3-A5AD-F0DBC133046C}">
      <dgm:prSet custT="1"/>
      <dgm:spPr/>
      <dgm:t>
        <a:bodyPr/>
        <a:lstStyle/>
        <a:p>
          <a:r>
            <a:rPr lang="lt-LT" sz="1600" b="1" i="1" dirty="0">
              <a:effectLst>
                <a:outerShdw blurRad="38100" dist="38100" dir="2700000" algn="tl">
                  <a:srgbClr val="000000">
                    <a:alpha val="43137"/>
                  </a:srgbClr>
                </a:outerShdw>
              </a:effectLst>
              <a:latin typeface="Comic Sans MS" panose="030F0702030302020204" pitchFamily="66" charset="0"/>
            </a:rPr>
            <a:t>Bloomo ramunė</a:t>
          </a:r>
          <a:endParaRPr lang="en-GB" sz="1600" b="1" i="1" dirty="0">
            <a:effectLst>
              <a:outerShdw blurRad="38100" dist="38100" dir="2700000" algn="tl">
                <a:srgbClr val="000000">
                  <a:alpha val="43137"/>
                </a:srgbClr>
              </a:outerShdw>
            </a:effectLst>
            <a:latin typeface="Comic Sans MS" panose="030F0702030302020204" pitchFamily="66" charset="0"/>
          </a:endParaRPr>
        </a:p>
      </dgm:t>
    </dgm:pt>
    <dgm:pt modelId="{9C213E20-26C7-40A4-A804-B539EFE90CA0}" type="parTrans" cxnId="{E6A4AF82-5E39-4F0D-B246-50B19E48262E}">
      <dgm:prSet/>
      <dgm:spPr/>
      <dgm:t>
        <a:bodyPr/>
        <a:lstStyle/>
        <a:p>
          <a:endParaRPr lang="en-GB"/>
        </a:p>
      </dgm:t>
    </dgm:pt>
    <dgm:pt modelId="{92E9ADCD-4559-410B-8C0F-F89DA2178684}" type="sibTrans" cxnId="{E6A4AF82-5E39-4F0D-B246-50B19E48262E}">
      <dgm:prSet/>
      <dgm:spPr/>
      <dgm:t>
        <a:bodyPr/>
        <a:lstStyle/>
        <a:p>
          <a:endParaRPr lang="en-GB"/>
        </a:p>
      </dgm:t>
    </dgm:pt>
    <dgm:pt modelId="{5803FD9C-3E04-4022-95CC-7DD32015FEA3}" type="pres">
      <dgm:prSet presAssocID="{638BA4AB-9A3E-4EDD-B8DA-BF4CDD4DADA3}" presName="diagram" presStyleCnt="0">
        <dgm:presLayoutVars>
          <dgm:dir/>
          <dgm:resizeHandles val="exact"/>
        </dgm:presLayoutVars>
      </dgm:prSet>
      <dgm:spPr/>
    </dgm:pt>
    <dgm:pt modelId="{B2AADFAE-1791-4488-93A8-C5EE3E92EFC7}" type="pres">
      <dgm:prSet presAssocID="{74C3CD25-07F6-4208-AA2F-6D49824D3D89}" presName="node" presStyleLbl="node1" presStyleIdx="0" presStyleCnt="16">
        <dgm:presLayoutVars>
          <dgm:bulletEnabled val="1"/>
        </dgm:presLayoutVars>
      </dgm:prSet>
      <dgm:spPr/>
    </dgm:pt>
    <dgm:pt modelId="{D67C7193-3F76-4BA8-9711-70F75D4EDD54}" type="pres">
      <dgm:prSet presAssocID="{3CCCEFA7-1F98-4F7A-B83B-EDF76B9E6669}" presName="sibTrans" presStyleCnt="0"/>
      <dgm:spPr/>
    </dgm:pt>
    <dgm:pt modelId="{CA0EE2B0-D8C4-4049-8E12-6B68EA687092}" type="pres">
      <dgm:prSet presAssocID="{D008BFD9-9E58-4B6A-937E-A16081EFC353}" presName="node" presStyleLbl="node1" presStyleIdx="1" presStyleCnt="16" custLinFactNeighborX="-2365" custLinFactNeighborY="-2668">
        <dgm:presLayoutVars>
          <dgm:bulletEnabled val="1"/>
        </dgm:presLayoutVars>
      </dgm:prSet>
      <dgm:spPr/>
    </dgm:pt>
    <dgm:pt modelId="{6C99C25A-31E0-48BF-9829-215B18414ADF}" type="pres">
      <dgm:prSet presAssocID="{2AD024E0-B3BA-43F4-9027-79D96808759B}" presName="sibTrans" presStyleCnt="0"/>
      <dgm:spPr/>
    </dgm:pt>
    <dgm:pt modelId="{4D11D823-42F3-4029-8EAD-9E5911EA814D}" type="pres">
      <dgm:prSet presAssocID="{3184BBC7-F302-42B1-BADD-FC3B90F25E45}" presName="node" presStyleLbl="node1" presStyleIdx="2" presStyleCnt="16">
        <dgm:presLayoutVars>
          <dgm:bulletEnabled val="1"/>
        </dgm:presLayoutVars>
      </dgm:prSet>
      <dgm:spPr/>
    </dgm:pt>
    <dgm:pt modelId="{2F2D842B-57DA-4CD6-BD65-F1D517AC9462}" type="pres">
      <dgm:prSet presAssocID="{B3609CE6-A456-4C67-941E-DA36A25FED97}" presName="sibTrans" presStyleCnt="0"/>
      <dgm:spPr/>
    </dgm:pt>
    <dgm:pt modelId="{4E5839C7-85CA-48A1-A587-81B12975B860}" type="pres">
      <dgm:prSet presAssocID="{9D345609-E5DF-462E-8AA0-AF6CD8D0FD82}" presName="node" presStyleLbl="node1" presStyleIdx="3" presStyleCnt="16">
        <dgm:presLayoutVars>
          <dgm:bulletEnabled val="1"/>
        </dgm:presLayoutVars>
      </dgm:prSet>
      <dgm:spPr/>
    </dgm:pt>
    <dgm:pt modelId="{E3F6A102-E326-4748-AA5B-3783A15AF931}" type="pres">
      <dgm:prSet presAssocID="{0E524EE2-98F3-4021-ADA0-43D40E234715}" presName="sibTrans" presStyleCnt="0"/>
      <dgm:spPr/>
    </dgm:pt>
    <dgm:pt modelId="{DC72E4AF-4805-4789-BF27-1BA86FA5D903}" type="pres">
      <dgm:prSet presAssocID="{2428241F-3ED2-4933-9853-F357156770CD}" presName="node" presStyleLbl="node1" presStyleIdx="4" presStyleCnt="16">
        <dgm:presLayoutVars>
          <dgm:bulletEnabled val="1"/>
        </dgm:presLayoutVars>
      </dgm:prSet>
      <dgm:spPr/>
    </dgm:pt>
    <dgm:pt modelId="{B85D18DB-6125-440B-8AE6-2BA7E6B79967}" type="pres">
      <dgm:prSet presAssocID="{79A0A500-9343-4D92-A8B1-34B9C8DD7FC4}" presName="sibTrans" presStyleCnt="0"/>
      <dgm:spPr/>
    </dgm:pt>
    <dgm:pt modelId="{32CDEF08-AA78-424E-8748-4C49DF519E4F}" type="pres">
      <dgm:prSet presAssocID="{2B33CDD8-E5BF-44EF-94FF-067152C8D4CA}" presName="node" presStyleLbl="node1" presStyleIdx="5" presStyleCnt="16">
        <dgm:presLayoutVars>
          <dgm:bulletEnabled val="1"/>
        </dgm:presLayoutVars>
      </dgm:prSet>
      <dgm:spPr/>
    </dgm:pt>
    <dgm:pt modelId="{05B0C5C6-5DA0-471A-96C0-09CD85AEA13D}" type="pres">
      <dgm:prSet presAssocID="{591804EB-95CD-4116-A0CC-844675E7AE8E}" presName="sibTrans" presStyleCnt="0"/>
      <dgm:spPr/>
    </dgm:pt>
    <dgm:pt modelId="{5CB5662C-F384-46E5-B4DF-87151D11D3F4}" type="pres">
      <dgm:prSet presAssocID="{7492007C-092E-4D3C-AF9A-1CB40A1765AA}" presName="node" presStyleLbl="node1" presStyleIdx="6" presStyleCnt="16" custLinFactNeighborX="511" custLinFactNeighborY="-50">
        <dgm:presLayoutVars>
          <dgm:bulletEnabled val="1"/>
        </dgm:presLayoutVars>
      </dgm:prSet>
      <dgm:spPr/>
    </dgm:pt>
    <dgm:pt modelId="{5B55EECF-1614-428C-BF05-9C98D87695E4}" type="pres">
      <dgm:prSet presAssocID="{EB378D02-CAD5-4F3B-8FD4-DCB83E3AD4E9}" presName="sibTrans" presStyleCnt="0"/>
      <dgm:spPr/>
    </dgm:pt>
    <dgm:pt modelId="{547E1ED9-3F64-4B65-86C7-6063323C4242}" type="pres">
      <dgm:prSet presAssocID="{C612E01B-D39D-46CD-A800-1CE40F6B47BE}" presName="node" presStyleLbl="node1" presStyleIdx="7" presStyleCnt="16">
        <dgm:presLayoutVars>
          <dgm:bulletEnabled val="1"/>
        </dgm:presLayoutVars>
      </dgm:prSet>
      <dgm:spPr/>
    </dgm:pt>
    <dgm:pt modelId="{ED39A3F5-2F98-43E6-A9FA-C4C001C86169}" type="pres">
      <dgm:prSet presAssocID="{613B2754-C294-4758-A5DD-E8A8AE2A717D}" presName="sibTrans" presStyleCnt="0"/>
      <dgm:spPr/>
    </dgm:pt>
    <dgm:pt modelId="{032D8AF9-9AB6-4050-9E9A-818EA38E4424}" type="pres">
      <dgm:prSet presAssocID="{B8EBEA61-108F-4B8D-8272-7D632B16DCD6}" presName="node" presStyleLbl="node1" presStyleIdx="8" presStyleCnt="16">
        <dgm:presLayoutVars>
          <dgm:bulletEnabled val="1"/>
        </dgm:presLayoutVars>
      </dgm:prSet>
      <dgm:spPr/>
    </dgm:pt>
    <dgm:pt modelId="{004A272E-A7BD-40F8-B7EB-C58ED61A674A}" type="pres">
      <dgm:prSet presAssocID="{F70A4B8B-42FB-42C9-B52A-131AA33F2B53}" presName="sibTrans" presStyleCnt="0"/>
      <dgm:spPr/>
    </dgm:pt>
    <dgm:pt modelId="{0CAA1837-BC94-4D74-AF5D-8A9EEA22D83F}" type="pres">
      <dgm:prSet presAssocID="{B2933755-8A91-4828-884D-9819A81C0F6B}" presName="node" presStyleLbl="node1" presStyleIdx="9" presStyleCnt="16">
        <dgm:presLayoutVars>
          <dgm:bulletEnabled val="1"/>
        </dgm:presLayoutVars>
      </dgm:prSet>
      <dgm:spPr/>
    </dgm:pt>
    <dgm:pt modelId="{F5F9EE0D-CDF7-4BF8-A763-B50B39B149DD}" type="pres">
      <dgm:prSet presAssocID="{F8F53391-FAFA-4DFC-9DB7-0AE1BC9B2D7A}" presName="sibTrans" presStyleCnt="0"/>
      <dgm:spPr/>
    </dgm:pt>
    <dgm:pt modelId="{87CB241E-B0B3-4858-863E-6162F2D08A51}" type="pres">
      <dgm:prSet presAssocID="{37BD4D82-5439-4295-B69B-BE576A6D5356}" presName="node" presStyleLbl="node1" presStyleIdx="10" presStyleCnt="16">
        <dgm:presLayoutVars>
          <dgm:bulletEnabled val="1"/>
        </dgm:presLayoutVars>
      </dgm:prSet>
      <dgm:spPr/>
    </dgm:pt>
    <dgm:pt modelId="{2C540740-2D4B-4D28-9940-3CE67F2AB005}" type="pres">
      <dgm:prSet presAssocID="{CFB58336-FC96-4839-A0E1-517A4B7D0617}" presName="sibTrans" presStyleCnt="0"/>
      <dgm:spPr/>
    </dgm:pt>
    <dgm:pt modelId="{36075A08-41AD-4F54-AB8D-55B4F819418F}" type="pres">
      <dgm:prSet presAssocID="{ACCDE5A2-1100-42C0-8EE6-09164759A08C}" presName="node" presStyleLbl="node1" presStyleIdx="11" presStyleCnt="16">
        <dgm:presLayoutVars>
          <dgm:bulletEnabled val="1"/>
        </dgm:presLayoutVars>
      </dgm:prSet>
      <dgm:spPr/>
    </dgm:pt>
    <dgm:pt modelId="{A587FDE4-6CAE-4E00-B533-10AD22E11AA1}" type="pres">
      <dgm:prSet presAssocID="{964A9D55-1F78-4637-B240-6CA35C015224}" presName="sibTrans" presStyleCnt="0"/>
      <dgm:spPr/>
    </dgm:pt>
    <dgm:pt modelId="{87068F20-9968-4054-810E-9576A3ACB435}" type="pres">
      <dgm:prSet presAssocID="{86F66CB7-1EB1-4A80-AD01-DA80E8BD27E6}" presName="node" presStyleLbl="node1" presStyleIdx="12" presStyleCnt="16">
        <dgm:presLayoutVars>
          <dgm:bulletEnabled val="1"/>
        </dgm:presLayoutVars>
      </dgm:prSet>
      <dgm:spPr/>
    </dgm:pt>
    <dgm:pt modelId="{2BBBFC25-8AC5-4A81-9880-9C4951361157}" type="pres">
      <dgm:prSet presAssocID="{ABADFF6E-51E3-43F4-85EB-F681B3AA9CB8}" presName="sibTrans" presStyleCnt="0"/>
      <dgm:spPr/>
    </dgm:pt>
    <dgm:pt modelId="{509FE1DB-6C34-473E-AF80-9EC2FE4CE08F}" type="pres">
      <dgm:prSet presAssocID="{577C7969-BCA3-4688-98C1-04D65D8A0D83}" presName="node" presStyleLbl="node1" presStyleIdx="13" presStyleCnt="16">
        <dgm:presLayoutVars>
          <dgm:bulletEnabled val="1"/>
        </dgm:presLayoutVars>
      </dgm:prSet>
      <dgm:spPr/>
    </dgm:pt>
    <dgm:pt modelId="{34DFA741-8590-4DCF-89F6-4D2DCBBC190B}" type="pres">
      <dgm:prSet presAssocID="{F5EE7FEF-A4D8-46FD-B2F3-68AD9737FC2D}" presName="sibTrans" presStyleCnt="0"/>
      <dgm:spPr/>
    </dgm:pt>
    <dgm:pt modelId="{93046F66-545D-4AEA-8F3B-F2A8CE234125}" type="pres">
      <dgm:prSet presAssocID="{41071F40-A7CD-450F-9525-E26A1529D9D1}" presName="node" presStyleLbl="node1" presStyleIdx="14" presStyleCnt="16">
        <dgm:presLayoutVars>
          <dgm:bulletEnabled val="1"/>
        </dgm:presLayoutVars>
      </dgm:prSet>
      <dgm:spPr/>
    </dgm:pt>
    <dgm:pt modelId="{D80D5A31-4F72-412D-9C2B-0D85F4FE7D81}" type="pres">
      <dgm:prSet presAssocID="{8F0F7FB2-8B5A-4074-9832-186C5EFA1F11}" presName="sibTrans" presStyleCnt="0"/>
      <dgm:spPr/>
    </dgm:pt>
    <dgm:pt modelId="{C3D1ACA2-CD1A-4831-A8B0-CC6004F91F49}" type="pres">
      <dgm:prSet presAssocID="{AB5F7A4E-BB1C-45A3-A5AD-F0DBC133046C}" presName="node" presStyleLbl="node1" presStyleIdx="15" presStyleCnt="16">
        <dgm:presLayoutVars>
          <dgm:bulletEnabled val="1"/>
        </dgm:presLayoutVars>
      </dgm:prSet>
      <dgm:spPr/>
    </dgm:pt>
  </dgm:ptLst>
  <dgm:cxnLst>
    <dgm:cxn modelId="{7B76DE04-397B-4694-B988-5DC73E07215F}" srcId="{638BA4AB-9A3E-4EDD-B8DA-BF4CDD4DADA3}" destId="{2428241F-3ED2-4933-9853-F357156770CD}" srcOrd="4" destOrd="0" parTransId="{8B828D48-2BED-44B7-8675-D11D6FD2B318}" sibTransId="{79A0A500-9343-4D92-A8B1-34B9C8DD7FC4}"/>
    <dgm:cxn modelId="{8398610E-F3F1-4D5A-9418-29E3A028146D}" type="presOf" srcId="{74C3CD25-07F6-4208-AA2F-6D49824D3D89}" destId="{B2AADFAE-1791-4488-93A8-C5EE3E92EFC7}" srcOrd="0" destOrd="0" presId="urn:microsoft.com/office/officeart/2005/8/layout/default"/>
    <dgm:cxn modelId="{4D3E6D13-C83A-45DF-86DF-829EB3FEEC90}" srcId="{638BA4AB-9A3E-4EDD-B8DA-BF4CDD4DADA3}" destId="{7492007C-092E-4D3C-AF9A-1CB40A1765AA}" srcOrd="6" destOrd="0" parTransId="{1A56230A-C4F5-4E18-B95C-B6A637C5A140}" sibTransId="{EB378D02-CAD5-4F3B-8FD4-DCB83E3AD4E9}"/>
    <dgm:cxn modelId="{31725724-BBEB-4B3E-98EB-74035E002958}" type="presOf" srcId="{3184BBC7-F302-42B1-BADD-FC3B90F25E45}" destId="{4D11D823-42F3-4029-8EAD-9E5911EA814D}" srcOrd="0" destOrd="0" presId="urn:microsoft.com/office/officeart/2005/8/layout/default"/>
    <dgm:cxn modelId="{4B67F528-0E7B-4E62-95ED-45D0B9E7C963}" srcId="{638BA4AB-9A3E-4EDD-B8DA-BF4CDD4DADA3}" destId="{B2933755-8A91-4828-884D-9819A81C0F6B}" srcOrd="9" destOrd="0" parTransId="{F2AAF88A-F06A-45D5-B443-7D993B9A31E2}" sibTransId="{F8F53391-FAFA-4DFC-9DB7-0AE1BC9B2D7A}"/>
    <dgm:cxn modelId="{F2F66A2C-89AB-46CA-89CB-FFA2AEE26334}" type="presOf" srcId="{41071F40-A7CD-450F-9525-E26A1529D9D1}" destId="{93046F66-545D-4AEA-8F3B-F2A8CE234125}" srcOrd="0" destOrd="0" presId="urn:microsoft.com/office/officeart/2005/8/layout/default"/>
    <dgm:cxn modelId="{CE325A35-8A9F-4C66-B728-C01B506F4045}" srcId="{638BA4AB-9A3E-4EDD-B8DA-BF4CDD4DADA3}" destId="{3184BBC7-F302-42B1-BADD-FC3B90F25E45}" srcOrd="2" destOrd="0" parTransId="{CE1EA27C-E99D-4A80-AF6F-E65C7D66DDAF}" sibTransId="{B3609CE6-A456-4C67-941E-DA36A25FED97}"/>
    <dgm:cxn modelId="{88FA7F36-E246-4471-A73C-8CF42238053A}" srcId="{638BA4AB-9A3E-4EDD-B8DA-BF4CDD4DADA3}" destId="{D008BFD9-9E58-4B6A-937E-A16081EFC353}" srcOrd="1" destOrd="0" parTransId="{3DDAFF32-68B4-420B-AC42-5C7E5D4C2FD4}" sibTransId="{2AD024E0-B3BA-43F4-9027-79D96808759B}"/>
    <dgm:cxn modelId="{DFA3293E-EC21-43E8-8D52-E14E6F2043D1}" srcId="{638BA4AB-9A3E-4EDD-B8DA-BF4CDD4DADA3}" destId="{37BD4D82-5439-4295-B69B-BE576A6D5356}" srcOrd="10" destOrd="0" parTransId="{81898683-8E0A-4129-932A-4424A4E2AC76}" sibTransId="{CFB58336-FC96-4839-A0E1-517A4B7D0617}"/>
    <dgm:cxn modelId="{8B079163-4E05-44D1-A4D8-5FA48BD707AD}" srcId="{638BA4AB-9A3E-4EDD-B8DA-BF4CDD4DADA3}" destId="{74C3CD25-07F6-4208-AA2F-6D49824D3D89}" srcOrd="0" destOrd="0" parTransId="{1A5691EE-CD43-4E36-82F3-C7308810A2D5}" sibTransId="{3CCCEFA7-1F98-4F7A-B83B-EDF76B9E6669}"/>
    <dgm:cxn modelId="{67213164-5515-429F-8874-A072AB4F2AF9}" type="presOf" srcId="{AB5F7A4E-BB1C-45A3-A5AD-F0DBC133046C}" destId="{C3D1ACA2-CD1A-4831-A8B0-CC6004F91F49}" srcOrd="0" destOrd="0" presId="urn:microsoft.com/office/officeart/2005/8/layout/default"/>
    <dgm:cxn modelId="{FB288164-1832-4AE3-A510-5CCB9D8AC138}" srcId="{638BA4AB-9A3E-4EDD-B8DA-BF4CDD4DADA3}" destId="{B8EBEA61-108F-4B8D-8272-7D632B16DCD6}" srcOrd="8" destOrd="0" parTransId="{892A532D-87B7-48CD-9174-86E9A014516E}" sibTransId="{F70A4B8B-42FB-42C9-B52A-131AA33F2B53}"/>
    <dgm:cxn modelId="{80BABA68-7184-48F4-8167-EFACF26F7678}" type="presOf" srcId="{C612E01B-D39D-46CD-A800-1CE40F6B47BE}" destId="{547E1ED9-3F64-4B65-86C7-6063323C4242}" srcOrd="0" destOrd="0" presId="urn:microsoft.com/office/officeart/2005/8/layout/default"/>
    <dgm:cxn modelId="{1D47306A-9FBD-4FAA-9704-1892D56CC7A0}" srcId="{638BA4AB-9A3E-4EDD-B8DA-BF4CDD4DADA3}" destId="{C612E01B-D39D-46CD-A800-1CE40F6B47BE}" srcOrd="7" destOrd="0" parTransId="{3FF65BDD-6FE4-43E3-87A7-4EF391B58C60}" sibTransId="{613B2754-C294-4758-A5DD-E8A8AE2A717D}"/>
    <dgm:cxn modelId="{5CC86770-6A69-4CF9-8901-10F37F8AFC43}" type="presOf" srcId="{2B33CDD8-E5BF-44EF-94FF-067152C8D4CA}" destId="{32CDEF08-AA78-424E-8748-4C49DF519E4F}" srcOrd="0" destOrd="0" presId="urn:microsoft.com/office/officeart/2005/8/layout/default"/>
    <dgm:cxn modelId="{1211ED52-442B-4BA9-B87D-215ADA2AE391}" type="presOf" srcId="{638BA4AB-9A3E-4EDD-B8DA-BF4CDD4DADA3}" destId="{5803FD9C-3E04-4022-95CC-7DD32015FEA3}" srcOrd="0" destOrd="0" presId="urn:microsoft.com/office/officeart/2005/8/layout/default"/>
    <dgm:cxn modelId="{6EA91855-D47F-47A9-8800-563139A19C29}" srcId="{638BA4AB-9A3E-4EDD-B8DA-BF4CDD4DADA3}" destId="{577C7969-BCA3-4688-98C1-04D65D8A0D83}" srcOrd="13" destOrd="0" parTransId="{1BBFF566-1C19-432B-85D9-E95F7805A27C}" sibTransId="{F5EE7FEF-A4D8-46FD-B2F3-68AD9737FC2D}"/>
    <dgm:cxn modelId="{993F8E7A-6B02-4B0C-BD14-C35F3C74B61C}" srcId="{638BA4AB-9A3E-4EDD-B8DA-BF4CDD4DADA3}" destId="{41071F40-A7CD-450F-9525-E26A1529D9D1}" srcOrd="14" destOrd="0" parTransId="{9CA0D28D-311B-4648-8AA2-CD92AED35DEB}" sibTransId="{8F0F7FB2-8B5A-4074-9832-186C5EFA1F11}"/>
    <dgm:cxn modelId="{93BD077C-A3ED-44B0-A65C-74979EAAAB99}" type="presOf" srcId="{86F66CB7-1EB1-4A80-AD01-DA80E8BD27E6}" destId="{87068F20-9968-4054-810E-9576A3ACB435}" srcOrd="0" destOrd="0" presId="urn:microsoft.com/office/officeart/2005/8/layout/default"/>
    <dgm:cxn modelId="{E6A4AF82-5E39-4F0D-B246-50B19E48262E}" srcId="{638BA4AB-9A3E-4EDD-B8DA-BF4CDD4DADA3}" destId="{AB5F7A4E-BB1C-45A3-A5AD-F0DBC133046C}" srcOrd="15" destOrd="0" parTransId="{9C213E20-26C7-40A4-A804-B539EFE90CA0}" sibTransId="{92E9ADCD-4559-410B-8C0F-F89DA2178684}"/>
    <dgm:cxn modelId="{141A4A83-9E84-4AD7-9943-C3AC6085FB5B}" type="presOf" srcId="{2428241F-3ED2-4933-9853-F357156770CD}" destId="{DC72E4AF-4805-4789-BF27-1BA86FA5D903}" srcOrd="0" destOrd="0" presId="urn:microsoft.com/office/officeart/2005/8/layout/default"/>
    <dgm:cxn modelId="{92E3DE9E-3BEC-4D96-8439-E1D760365484}" type="presOf" srcId="{B8EBEA61-108F-4B8D-8272-7D632B16DCD6}" destId="{032D8AF9-9AB6-4050-9E9A-818EA38E4424}" srcOrd="0" destOrd="0" presId="urn:microsoft.com/office/officeart/2005/8/layout/default"/>
    <dgm:cxn modelId="{E201E5A3-DAC5-494A-B149-18C21FFF81FA}" srcId="{638BA4AB-9A3E-4EDD-B8DA-BF4CDD4DADA3}" destId="{2B33CDD8-E5BF-44EF-94FF-067152C8D4CA}" srcOrd="5" destOrd="0" parTransId="{68A5538A-78F9-4705-A55C-4CA2AA67FD4D}" sibTransId="{591804EB-95CD-4116-A0CC-844675E7AE8E}"/>
    <dgm:cxn modelId="{331EECAB-9CB7-4DAA-989E-44E69958F3BE}" type="presOf" srcId="{7492007C-092E-4D3C-AF9A-1CB40A1765AA}" destId="{5CB5662C-F384-46E5-B4DF-87151D11D3F4}" srcOrd="0" destOrd="0" presId="urn:microsoft.com/office/officeart/2005/8/layout/default"/>
    <dgm:cxn modelId="{52E7D5B1-D982-49F1-A6CD-3A769994084C}" srcId="{638BA4AB-9A3E-4EDD-B8DA-BF4CDD4DADA3}" destId="{86F66CB7-1EB1-4A80-AD01-DA80E8BD27E6}" srcOrd="12" destOrd="0" parTransId="{0DE26101-F373-4471-9647-04BC6840DFF1}" sibTransId="{ABADFF6E-51E3-43F4-85EB-F681B3AA9CB8}"/>
    <dgm:cxn modelId="{DBED9DB4-C188-4D7A-9BAA-5F8693FCBB26}" type="presOf" srcId="{577C7969-BCA3-4688-98C1-04D65D8A0D83}" destId="{509FE1DB-6C34-473E-AF80-9EC2FE4CE08F}" srcOrd="0" destOrd="0" presId="urn:microsoft.com/office/officeart/2005/8/layout/default"/>
    <dgm:cxn modelId="{897C42BB-4CDD-44D1-B760-48F376FDF9E4}" type="presOf" srcId="{ACCDE5A2-1100-42C0-8EE6-09164759A08C}" destId="{36075A08-41AD-4F54-AB8D-55B4F819418F}" srcOrd="0" destOrd="0" presId="urn:microsoft.com/office/officeart/2005/8/layout/default"/>
    <dgm:cxn modelId="{44FFC1D1-002D-4F60-95E1-A093E4369844}" type="presOf" srcId="{B2933755-8A91-4828-884D-9819A81C0F6B}" destId="{0CAA1837-BC94-4D74-AF5D-8A9EEA22D83F}" srcOrd="0" destOrd="0" presId="urn:microsoft.com/office/officeart/2005/8/layout/default"/>
    <dgm:cxn modelId="{3A9B43D3-BBB1-4855-8874-AEAA296A5889}" type="presOf" srcId="{9D345609-E5DF-462E-8AA0-AF6CD8D0FD82}" destId="{4E5839C7-85CA-48A1-A587-81B12975B860}" srcOrd="0" destOrd="0" presId="urn:microsoft.com/office/officeart/2005/8/layout/default"/>
    <dgm:cxn modelId="{FBA104E6-3FA6-41E4-B428-20ABBFFB8D39}" srcId="{638BA4AB-9A3E-4EDD-B8DA-BF4CDD4DADA3}" destId="{ACCDE5A2-1100-42C0-8EE6-09164759A08C}" srcOrd="11" destOrd="0" parTransId="{B536D35D-358E-4109-80C8-ADFBF1CCCBF7}" sibTransId="{964A9D55-1F78-4637-B240-6CA35C015224}"/>
    <dgm:cxn modelId="{B79265EF-D880-4ABF-8AD8-AF4BAE534EF3}" type="presOf" srcId="{D008BFD9-9E58-4B6A-937E-A16081EFC353}" destId="{CA0EE2B0-D8C4-4049-8E12-6B68EA687092}" srcOrd="0" destOrd="0" presId="urn:microsoft.com/office/officeart/2005/8/layout/default"/>
    <dgm:cxn modelId="{7D369DF2-8367-423F-85BC-D178E59EC205}" srcId="{638BA4AB-9A3E-4EDD-B8DA-BF4CDD4DADA3}" destId="{9D345609-E5DF-462E-8AA0-AF6CD8D0FD82}" srcOrd="3" destOrd="0" parTransId="{DB8FF5F2-FA35-4D73-90B3-07F7AC32C786}" sibTransId="{0E524EE2-98F3-4021-ADA0-43D40E234715}"/>
    <dgm:cxn modelId="{DE4775F8-5ABC-4517-BBB4-B1B7DB37C636}" type="presOf" srcId="{37BD4D82-5439-4295-B69B-BE576A6D5356}" destId="{87CB241E-B0B3-4858-863E-6162F2D08A51}" srcOrd="0" destOrd="0" presId="urn:microsoft.com/office/officeart/2005/8/layout/default"/>
    <dgm:cxn modelId="{0A5B5F42-4A38-4002-9AB2-23CD0A34F8D4}" type="presParOf" srcId="{5803FD9C-3E04-4022-95CC-7DD32015FEA3}" destId="{B2AADFAE-1791-4488-93A8-C5EE3E92EFC7}" srcOrd="0" destOrd="0" presId="urn:microsoft.com/office/officeart/2005/8/layout/default"/>
    <dgm:cxn modelId="{63007A30-641D-4DF7-A764-5B1235A6AD57}" type="presParOf" srcId="{5803FD9C-3E04-4022-95CC-7DD32015FEA3}" destId="{D67C7193-3F76-4BA8-9711-70F75D4EDD54}" srcOrd="1" destOrd="0" presId="urn:microsoft.com/office/officeart/2005/8/layout/default"/>
    <dgm:cxn modelId="{CFCDD0CC-3CC6-4306-BC72-10AC57CB75EB}" type="presParOf" srcId="{5803FD9C-3E04-4022-95CC-7DD32015FEA3}" destId="{CA0EE2B0-D8C4-4049-8E12-6B68EA687092}" srcOrd="2" destOrd="0" presId="urn:microsoft.com/office/officeart/2005/8/layout/default"/>
    <dgm:cxn modelId="{809A8A43-A20C-4953-A942-956BA0AC9DEF}" type="presParOf" srcId="{5803FD9C-3E04-4022-95CC-7DD32015FEA3}" destId="{6C99C25A-31E0-48BF-9829-215B18414ADF}" srcOrd="3" destOrd="0" presId="urn:microsoft.com/office/officeart/2005/8/layout/default"/>
    <dgm:cxn modelId="{2BA2F619-1B3F-474F-AECC-AAB149181977}" type="presParOf" srcId="{5803FD9C-3E04-4022-95CC-7DD32015FEA3}" destId="{4D11D823-42F3-4029-8EAD-9E5911EA814D}" srcOrd="4" destOrd="0" presId="urn:microsoft.com/office/officeart/2005/8/layout/default"/>
    <dgm:cxn modelId="{3729A014-136A-4C1C-A199-8E438899CF20}" type="presParOf" srcId="{5803FD9C-3E04-4022-95CC-7DD32015FEA3}" destId="{2F2D842B-57DA-4CD6-BD65-F1D517AC9462}" srcOrd="5" destOrd="0" presId="urn:microsoft.com/office/officeart/2005/8/layout/default"/>
    <dgm:cxn modelId="{715E7B2B-AC4C-4742-A8A0-FD1B40A756D7}" type="presParOf" srcId="{5803FD9C-3E04-4022-95CC-7DD32015FEA3}" destId="{4E5839C7-85CA-48A1-A587-81B12975B860}" srcOrd="6" destOrd="0" presId="urn:microsoft.com/office/officeart/2005/8/layout/default"/>
    <dgm:cxn modelId="{B9BECF29-ACC6-4FA7-B674-BBC097D8502A}" type="presParOf" srcId="{5803FD9C-3E04-4022-95CC-7DD32015FEA3}" destId="{E3F6A102-E326-4748-AA5B-3783A15AF931}" srcOrd="7" destOrd="0" presId="urn:microsoft.com/office/officeart/2005/8/layout/default"/>
    <dgm:cxn modelId="{FE774503-F64E-4153-BEAF-069E722ECAC7}" type="presParOf" srcId="{5803FD9C-3E04-4022-95CC-7DD32015FEA3}" destId="{DC72E4AF-4805-4789-BF27-1BA86FA5D903}" srcOrd="8" destOrd="0" presId="urn:microsoft.com/office/officeart/2005/8/layout/default"/>
    <dgm:cxn modelId="{869BDA45-E0E1-4F1C-9955-54C85D2EED47}" type="presParOf" srcId="{5803FD9C-3E04-4022-95CC-7DD32015FEA3}" destId="{B85D18DB-6125-440B-8AE6-2BA7E6B79967}" srcOrd="9" destOrd="0" presId="urn:microsoft.com/office/officeart/2005/8/layout/default"/>
    <dgm:cxn modelId="{A6F82B48-A1CF-45F8-AE76-CC31E8A6D7B7}" type="presParOf" srcId="{5803FD9C-3E04-4022-95CC-7DD32015FEA3}" destId="{32CDEF08-AA78-424E-8748-4C49DF519E4F}" srcOrd="10" destOrd="0" presId="urn:microsoft.com/office/officeart/2005/8/layout/default"/>
    <dgm:cxn modelId="{7047436C-004A-4C1A-B1C9-C2914D616B91}" type="presParOf" srcId="{5803FD9C-3E04-4022-95CC-7DD32015FEA3}" destId="{05B0C5C6-5DA0-471A-96C0-09CD85AEA13D}" srcOrd="11" destOrd="0" presId="urn:microsoft.com/office/officeart/2005/8/layout/default"/>
    <dgm:cxn modelId="{E6B9824D-5EFE-4B10-98C2-5FFC7275AD2B}" type="presParOf" srcId="{5803FD9C-3E04-4022-95CC-7DD32015FEA3}" destId="{5CB5662C-F384-46E5-B4DF-87151D11D3F4}" srcOrd="12" destOrd="0" presId="urn:microsoft.com/office/officeart/2005/8/layout/default"/>
    <dgm:cxn modelId="{BB42393D-5DC5-4CB3-B5B0-71DB3C4A8601}" type="presParOf" srcId="{5803FD9C-3E04-4022-95CC-7DD32015FEA3}" destId="{5B55EECF-1614-428C-BF05-9C98D87695E4}" srcOrd="13" destOrd="0" presId="urn:microsoft.com/office/officeart/2005/8/layout/default"/>
    <dgm:cxn modelId="{C15E8B0C-4648-44FF-A5B5-123DB6443C6D}" type="presParOf" srcId="{5803FD9C-3E04-4022-95CC-7DD32015FEA3}" destId="{547E1ED9-3F64-4B65-86C7-6063323C4242}" srcOrd="14" destOrd="0" presId="urn:microsoft.com/office/officeart/2005/8/layout/default"/>
    <dgm:cxn modelId="{1B44E431-740D-459D-82B8-F5209EBE9B65}" type="presParOf" srcId="{5803FD9C-3E04-4022-95CC-7DD32015FEA3}" destId="{ED39A3F5-2F98-43E6-A9FA-C4C001C86169}" srcOrd="15" destOrd="0" presId="urn:microsoft.com/office/officeart/2005/8/layout/default"/>
    <dgm:cxn modelId="{C02FCCB7-C560-478A-8F31-365B5DE06B1C}" type="presParOf" srcId="{5803FD9C-3E04-4022-95CC-7DD32015FEA3}" destId="{032D8AF9-9AB6-4050-9E9A-818EA38E4424}" srcOrd="16" destOrd="0" presId="urn:microsoft.com/office/officeart/2005/8/layout/default"/>
    <dgm:cxn modelId="{374E6422-DC76-4A2D-9683-AA61B9CD45B0}" type="presParOf" srcId="{5803FD9C-3E04-4022-95CC-7DD32015FEA3}" destId="{004A272E-A7BD-40F8-B7EB-C58ED61A674A}" srcOrd="17" destOrd="0" presId="urn:microsoft.com/office/officeart/2005/8/layout/default"/>
    <dgm:cxn modelId="{FDEB0B7F-FDC8-4550-950F-3376AEC48F17}" type="presParOf" srcId="{5803FD9C-3E04-4022-95CC-7DD32015FEA3}" destId="{0CAA1837-BC94-4D74-AF5D-8A9EEA22D83F}" srcOrd="18" destOrd="0" presId="urn:microsoft.com/office/officeart/2005/8/layout/default"/>
    <dgm:cxn modelId="{B4B4B813-B4E6-47D2-8AC1-BA6D9A09DF51}" type="presParOf" srcId="{5803FD9C-3E04-4022-95CC-7DD32015FEA3}" destId="{F5F9EE0D-CDF7-4BF8-A763-B50B39B149DD}" srcOrd="19" destOrd="0" presId="urn:microsoft.com/office/officeart/2005/8/layout/default"/>
    <dgm:cxn modelId="{99D5C1F4-975F-47B9-9C35-98653ED83F5B}" type="presParOf" srcId="{5803FD9C-3E04-4022-95CC-7DD32015FEA3}" destId="{87CB241E-B0B3-4858-863E-6162F2D08A51}" srcOrd="20" destOrd="0" presId="urn:microsoft.com/office/officeart/2005/8/layout/default"/>
    <dgm:cxn modelId="{A5FA74D0-727B-404E-8BE6-2013F06B6ACF}" type="presParOf" srcId="{5803FD9C-3E04-4022-95CC-7DD32015FEA3}" destId="{2C540740-2D4B-4D28-9940-3CE67F2AB005}" srcOrd="21" destOrd="0" presId="urn:microsoft.com/office/officeart/2005/8/layout/default"/>
    <dgm:cxn modelId="{68347328-2D49-45AF-845C-E0994737C842}" type="presParOf" srcId="{5803FD9C-3E04-4022-95CC-7DD32015FEA3}" destId="{36075A08-41AD-4F54-AB8D-55B4F819418F}" srcOrd="22" destOrd="0" presId="urn:microsoft.com/office/officeart/2005/8/layout/default"/>
    <dgm:cxn modelId="{75871D2A-5F43-4A6B-B2D6-0B32CE4492AD}" type="presParOf" srcId="{5803FD9C-3E04-4022-95CC-7DD32015FEA3}" destId="{A587FDE4-6CAE-4E00-B533-10AD22E11AA1}" srcOrd="23" destOrd="0" presId="urn:microsoft.com/office/officeart/2005/8/layout/default"/>
    <dgm:cxn modelId="{0BBFD71A-A52F-493F-AEAA-9F67F84F77B0}" type="presParOf" srcId="{5803FD9C-3E04-4022-95CC-7DD32015FEA3}" destId="{87068F20-9968-4054-810E-9576A3ACB435}" srcOrd="24" destOrd="0" presId="urn:microsoft.com/office/officeart/2005/8/layout/default"/>
    <dgm:cxn modelId="{80E26F3F-5D57-4EA3-9EF8-86D32A13EB1E}" type="presParOf" srcId="{5803FD9C-3E04-4022-95CC-7DD32015FEA3}" destId="{2BBBFC25-8AC5-4A81-9880-9C4951361157}" srcOrd="25" destOrd="0" presId="urn:microsoft.com/office/officeart/2005/8/layout/default"/>
    <dgm:cxn modelId="{651EDA1C-8CA0-45A1-B5EB-7B3247D2E588}" type="presParOf" srcId="{5803FD9C-3E04-4022-95CC-7DD32015FEA3}" destId="{509FE1DB-6C34-473E-AF80-9EC2FE4CE08F}" srcOrd="26" destOrd="0" presId="urn:microsoft.com/office/officeart/2005/8/layout/default"/>
    <dgm:cxn modelId="{072EC252-9821-4385-9862-3465D1BAE4F1}" type="presParOf" srcId="{5803FD9C-3E04-4022-95CC-7DD32015FEA3}" destId="{34DFA741-8590-4DCF-89F6-4D2DCBBC190B}" srcOrd="27" destOrd="0" presId="urn:microsoft.com/office/officeart/2005/8/layout/default"/>
    <dgm:cxn modelId="{86D05160-9874-4F76-AB21-92B086CE23FB}" type="presParOf" srcId="{5803FD9C-3E04-4022-95CC-7DD32015FEA3}" destId="{93046F66-545D-4AEA-8F3B-F2A8CE234125}" srcOrd="28" destOrd="0" presId="urn:microsoft.com/office/officeart/2005/8/layout/default"/>
    <dgm:cxn modelId="{04861C16-EA46-4F7D-98BF-B4D6F8C337AD}" type="presParOf" srcId="{5803FD9C-3E04-4022-95CC-7DD32015FEA3}" destId="{D80D5A31-4F72-412D-9C2B-0D85F4FE7D81}" srcOrd="29" destOrd="0" presId="urn:microsoft.com/office/officeart/2005/8/layout/default"/>
    <dgm:cxn modelId="{932FEC43-1EB6-4EB9-A785-14F204AD7988}" type="presParOf" srcId="{5803FD9C-3E04-4022-95CC-7DD32015FEA3}" destId="{C3D1ACA2-CD1A-4831-A8B0-CC6004F91F49}" srcOrd="3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154CA8F-AA24-42F8-BCA4-7428003E390A}" type="doc">
      <dgm:prSet loTypeId="urn:microsoft.com/office/officeart/2009/3/layout/StepUpProcess" loCatId="process" qsTypeId="urn:microsoft.com/office/officeart/2005/8/quickstyle/3d1" qsCatId="3D" csTypeId="urn:microsoft.com/office/officeart/2005/8/colors/accent1_2" csCatId="accent1" phldr="1"/>
      <dgm:spPr/>
      <dgm:t>
        <a:bodyPr/>
        <a:lstStyle/>
        <a:p>
          <a:endParaRPr lang="en-GB"/>
        </a:p>
      </dgm:t>
    </dgm:pt>
    <dgm:pt modelId="{21779AC7-A313-48D6-BE53-243B9F54360C}">
      <dgm:prSet phldrT="[Tekstas]" custT="1"/>
      <dgm:spPr/>
      <dgm:t>
        <a:bodyPr/>
        <a:lstStyle/>
        <a:p>
          <a:r>
            <a:rPr lang="lt-LT" sz="2000" b="1" i="1" dirty="0">
              <a:solidFill>
                <a:srgbClr val="002060"/>
              </a:solidFill>
              <a:effectLst>
                <a:outerShdw blurRad="38100" dist="38100" dir="2700000" algn="tl">
                  <a:srgbClr val="000000">
                    <a:alpha val="43137"/>
                  </a:srgbClr>
                </a:outerShdw>
              </a:effectLst>
              <a:latin typeface="Comic Sans MS" panose="030F0702030302020204" pitchFamily="66" charset="0"/>
            </a:rPr>
            <a:t>Įsigyta naujų knygų</a:t>
          </a:r>
          <a:endParaRPr lang="en-GB" sz="2000" b="1" i="1" dirty="0">
            <a:solidFill>
              <a:srgbClr val="002060"/>
            </a:solidFill>
            <a:effectLst>
              <a:outerShdw blurRad="38100" dist="38100" dir="2700000" algn="tl">
                <a:srgbClr val="000000">
                  <a:alpha val="43137"/>
                </a:srgbClr>
              </a:outerShdw>
            </a:effectLst>
            <a:latin typeface="Comic Sans MS" panose="030F0702030302020204" pitchFamily="66" charset="0"/>
          </a:endParaRPr>
        </a:p>
      </dgm:t>
    </dgm:pt>
    <dgm:pt modelId="{ACC24B71-8B39-4D2E-AA21-908D65652D48}" type="parTrans" cxnId="{9FC5F2A1-476A-4BE8-8047-73C4C0EE21BC}">
      <dgm:prSet/>
      <dgm:spPr/>
      <dgm:t>
        <a:bodyPr/>
        <a:lstStyle/>
        <a:p>
          <a:endParaRPr lang="en-GB"/>
        </a:p>
      </dgm:t>
    </dgm:pt>
    <dgm:pt modelId="{A1923F59-E98E-42C6-9672-175C283A9C23}" type="sibTrans" cxnId="{9FC5F2A1-476A-4BE8-8047-73C4C0EE21BC}">
      <dgm:prSet/>
      <dgm:spPr/>
      <dgm:t>
        <a:bodyPr/>
        <a:lstStyle/>
        <a:p>
          <a:endParaRPr lang="en-GB"/>
        </a:p>
      </dgm:t>
    </dgm:pt>
    <dgm:pt modelId="{F569D1EE-281D-4CD6-B5F6-B45390F2AA37}">
      <dgm:prSet phldrT="[Tekstas]" custT="1"/>
      <dgm:spPr/>
      <dgm:t>
        <a:bodyPr/>
        <a:lstStyle/>
        <a:p>
          <a:r>
            <a:rPr lang="lt-LT" sz="2000" b="1" i="1" dirty="0">
              <a:solidFill>
                <a:srgbClr val="002060"/>
              </a:solidFill>
              <a:effectLst>
                <a:outerShdw blurRad="38100" dist="38100" dir="2700000" algn="tl">
                  <a:srgbClr val="000000">
                    <a:alpha val="43137"/>
                  </a:srgbClr>
                </a:outerShdw>
              </a:effectLst>
              <a:latin typeface="Comic Sans MS" panose="030F0702030302020204" pitchFamily="66" charset="0"/>
            </a:rPr>
            <a:t>Stalo žaidimų kolekcija</a:t>
          </a:r>
          <a:endParaRPr lang="en-GB" sz="2000" b="1" i="1" dirty="0">
            <a:solidFill>
              <a:srgbClr val="002060"/>
            </a:solidFill>
            <a:effectLst>
              <a:outerShdw blurRad="38100" dist="38100" dir="2700000" algn="tl">
                <a:srgbClr val="000000">
                  <a:alpha val="43137"/>
                </a:srgbClr>
              </a:outerShdw>
            </a:effectLst>
            <a:latin typeface="Comic Sans MS" panose="030F0702030302020204" pitchFamily="66" charset="0"/>
          </a:endParaRPr>
        </a:p>
      </dgm:t>
    </dgm:pt>
    <dgm:pt modelId="{0B62CB40-E9D9-4A03-8569-CC6B9D4AF8E6}" type="parTrans" cxnId="{6D0EADC9-2C8F-4EF3-9639-88327F32B196}">
      <dgm:prSet/>
      <dgm:spPr/>
      <dgm:t>
        <a:bodyPr/>
        <a:lstStyle/>
        <a:p>
          <a:endParaRPr lang="en-GB"/>
        </a:p>
      </dgm:t>
    </dgm:pt>
    <dgm:pt modelId="{CC95B93E-C8FE-489D-B665-42FA30A4D4B6}" type="sibTrans" cxnId="{6D0EADC9-2C8F-4EF3-9639-88327F32B196}">
      <dgm:prSet/>
      <dgm:spPr/>
      <dgm:t>
        <a:bodyPr/>
        <a:lstStyle/>
        <a:p>
          <a:endParaRPr lang="en-GB"/>
        </a:p>
      </dgm:t>
    </dgm:pt>
    <dgm:pt modelId="{0F3AC08F-6FDA-43F9-8CF2-DDC568A091A6}">
      <dgm:prSet phldrT="[Tekstas]" custT="1"/>
      <dgm:spPr/>
      <dgm:t>
        <a:bodyPr/>
        <a:lstStyle/>
        <a:p>
          <a:r>
            <a:rPr lang="lt-LT" sz="2000" b="1" i="1" dirty="0">
              <a:solidFill>
                <a:srgbClr val="002060"/>
              </a:solidFill>
              <a:effectLst>
                <a:outerShdw blurRad="38100" dist="38100" dir="2700000" algn="tl">
                  <a:srgbClr val="000000">
                    <a:alpha val="43137"/>
                  </a:srgbClr>
                </a:outerShdw>
              </a:effectLst>
              <a:latin typeface="Comic Sans MS" panose="030F0702030302020204" pitchFamily="66" charset="0"/>
            </a:rPr>
            <a:t>Bibliotekoje sukauptos knygos</a:t>
          </a:r>
          <a:endParaRPr lang="en-GB" sz="2000" b="1" i="1" dirty="0">
            <a:solidFill>
              <a:srgbClr val="002060"/>
            </a:solidFill>
            <a:effectLst>
              <a:outerShdw blurRad="38100" dist="38100" dir="2700000" algn="tl">
                <a:srgbClr val="000000">
                  <a:alpha val="43137"/>
                </a:srgbClr>
              </a:outerShdw>
            </a:effectLst>
            <a:latin typeface="Comic Sans MS" panose="030F0702030302020204" pitchFamily="66" charset="0"/>
          </a:endParaRPr>
        </a:p>
      </dgm:t>
    </dgm:pt>
    <dgm:pt modelId="{0F1A7B05-FEB5-4590-9D3D-2142C2C3F4AC}" type="parTrans" cxnId="{57553779-5FBB-4E94-A4E3-B725EB534908}">
      <dgm:prSet/>
      <dgm:spPr/>
      <dgm:t>
        <a:bodyPr/>
        <a:lstStyle/>
        <a:p>
          <a:endParaRPr lang="en-GB"/>
        </a:p>
      </dgm:t>
    </dgm:pt>
    <dgm:pt modelId="{AFFE89EE-4E62-4954-AF7B-599709EA23FB}" type="sibTrans" cxnId="{57553779-5FBB-4E94-A4E3-B725EB534908}">
      <dgm:prSet/>
      <dgm:spPr/>
      <dgm:t>
        <a:bodyPr/>
        <a:lstStyle/>
        <a:p>
          <a:endParaRPr lang="en-GB"/>
        </a:p>
      </dgm:t>
    </dgm:pt>
    <dgm:pt modelId="{15B675B0-7C11-44A5-97FE-5B775903FBF6}">
      <dgm:prSet custT="1"/>
      <dgm:spPr/>
      <dgm:t>
        <a:bodyPr/>
        <a:lstStyle/>
        <a:p>
          <a:r>
            <a:rPr lang="lt-LT" sz="2000" b="1" i="1" dirty="0">
              <a:solidFill>
                <a:srgbClr val="002060"/>
              </a:solidFill>
              <a:effectLst>
                <a:outerShdw blurRad="38100" dist="38100" dir="2700000" algn="tl">
                  <a:srgbClr val="000000">
                    <a:alpha val="43137"/>
                  </a:srgbClr>
                </a:outerShdw>
              </a:effectLst>
              <a:latin typeface="Comic Sans MS" panose="030F0702030302020204" pitchFamily="66" charset="0"/>
            </a:rPr>
            <a:t>Kiti renginiai, įtraukiantys mokinius į skaitymą</a:t>
          </a:r>
          <a:endParaRPr lang="en-GB" sz="2000" b="1" i="1" dirty="0">
            <a:solidFill>
              <a:srgbClr val="002060"/>
            </a:solidFill>
            <a:effectLst>
              <a:outerShdw blurRad="38100" dist="38100" dir="2700000" algn="tl">
                <a:srgbClr val="000000">
                  <a:alpha val="43137"/>
                </a:srgbClr>
              </a:outerShdw>
            </a:effectLst>
            <a:latin typeface="Comic Sans MS" panose="030F0702030302020204" pitchFamily="66" charset="0"/>
          </a:endParaRPr>
        </a:p>
      </dgm:t>
    </dgm:pt>
    <dgm:pt modelId="{17123646-8AD4-49A6-9E13-3931ED0BECEB}" type="parTrans" cxnId="{AA024E50-75F8-4484-9A09-5C1A9A1A8379}">
      <dgm:prSet/>
      <dgm:spPr/>
      <dgm:t>
        <a:bodyPr/>
        <a:lstStyle/>
        <a:p>
          <a:endParaRPr lang="en-GB"/>
        </a:p>
      </dgm:t>
    </dgm:pt>
    <dgm:pt modelId="{764AA2BB-C604-4937-BB3A-AB169FBA8B8B}" type="sibTrans" cxnId="{AA024E50-75F8-4484-9A09-5C1A9A1A8379}">
      <dgm:prSet/>
      <dgm:spPr/>
      <dgm:t>
        <a:bodyPr/>
        <a:lstStyle/>
        <a:p>
          <a:endParaRPr lang="en-GB"/>
        </a:p>
      </dgm:t>
    </dgm:pt>
    <dgm:pt modelId="{871B3CFA-0496-442E-8C19-2A0D52E1590C}">
      <dgm:prSet/>
      <dgm:spPr/>
      <dgm:t>
        <a:bodyPr/>
        <a:lstStyle/>
        <a:p>
          <a:r>
            <a:rPr lang="lt-LT" b="1" i="1" dirty="0">
              <a:solidFill>
                <a:srgbClr val="002060"/>
              </a:solidFill>
              <a:effectLst>
                <a:outerShdw blurRad="38100" dist="38100" dir="2700000" algn="tl">
                  <a:srgbClr val="000000">
                    <a:alpha val="43137"/>
                  </a:srgbClr>
                </a:outerShdw>
              </a:effectLst>
              <a:latin typeface="Comic Sans MS" panose="030F0702030302020204" pitchFamily="66" charset="0"/>
            </a:rPr>
            <a:t>Dalyvavimas </a:t>
          </a:r>
          <a:r>
            <a:rPr lang="lt-LT" b="1" i="1" dirty="0">
              <a:solidFill>
                <a:srgbClr val="002060"/>
              </a:solidFill>
              <a:effectLst>
                <a:outerShdw blurRad="38100" dist="38100" dir="2700000" algn="tl">
                  <a:srgbClr val="000000">
                    <a:alpha val="43137"/>
                  </a:srgbClr>
                </a:outerShdw>
              </a:effectLst>
              <a:latin typeface="Comic Sans MS" panose="030F0702030302020204" pitchFamily="66" charset="0"/>
              <a:hlinkClick xmlns:r="http://schemas.openxmlformats.org/officeDocument/2006/relationships" r:id="rId1">
                <a:extLst>
                  <a:ext uri="{A12FA001-AC4F-418D-AE19-62706E023703}">
                    <ahyp:hlinkClr xmlns:ahyp="http://schemas.microsoft.com/office/drawing/2018/hyperlinkcolor" val="tx"/>
                  </a:ext>
                </a:extLst>
              </a:hlinkClick>
            </a:rPr>
            <a:t>vyturys.lt </a:t>
          </a:r>
          <a:r>
            <a:rPr lang="lt-LT" b="1" i="1" dirty="0">
              <a:solidFill>
                <a:srgbClr val="002060"/>
              </a:solidFill>
              <a:effectLst>
                <a:outerShdw blurRad="38100" dist="38100" dir="2700000" algn="tl">
                  <a:srgbClr val="000000">
                    <a:alpha val="43137"/>
                  </a:srgbClr>
                </a:outerShdw>
              </a:effectLst>
              <a:latin typeface="Comic Sans MS" panose="030F0702030302020204" pitchFamily="66" charset="0"/>
            </a:rPr>
            <a:t>skaitymo eksperimente</a:t>
          </a:r>
          <a:endParaRPr lang="en-GB" b="1" i="1" dirty="0">
            <a:solidFill>
              <a:srgbClr val="002060"/>
            </a:solidFill>
            <a:effectLst>
              <a:outerShdw blurRad="38100" dist="38100" dir="2700000" algn="tl">
                <a:srgbClr val="000000">
                  <a:alpha val="43137"/>
                </a:srgbClr>
              </a:outerShdw>
            </a:effectLst>
            <a:latin typeface="Comic Sans MS" panose="030F0702030302020204" pitchFamily="66" charset="0"/>
          </a:endParaRPr>
        </a:p>
      </dgm:t>
    </dgm:pt>
    <dgm:pt modelId="{8DFDC523-E986-4A7C-94BE-F0A82E1F1F1E}" type="parTrans" cxnId="{6A6EFC0A-845D-441A-AF49-D63E9D8146D1}">
      <dgm:prSet/>
      <dgm:spPr/>
      <dgm:t>
        <a:bodyPr/>
        <a:lstStyle/>
        <a:p>
          <a:endParaRPr lang="en-GB"/>
        </a:p>
      </dgm:t>
    </dgm:pt>
    <dgm:pt modelId="{CA788F26-452B-4A49-8EC0-5AA87E0AEB5A}" type="sibTrans" cxnId="{6A6EFC0A-845D-441A-AF49-D63E9D8146D1}">
      <dgm:prSet/>
      <dgm:spPr/>
      <dgm:t>
        <a:bodyPr/>
        <a:lstStyle/>
        <a:p>
          <a:endParaRPr lang="en-GB"/>
        </a:p>
      </dgm:t>
    </dgm:pt>
    <dgm:pt modelId="{75D58694-2C15-4844-B5A5-507884B27024}" type="pres">
      <dgm:prSet presAssocID="{7154CA8F-AA24-42F8-BCA4-7428003E390A}" presName="rootnode" presStyleCnt="0">
        <dgm:presLayoutVars>
          <dgm:chMax/>
          <dgm:chPref/>
          <dgm:dir/>
          <dgm:animLvl val="lvl"/>
        </dgm:presLayoutVars>
      </dgm:prSet>
      <dgm:spPr/>
    </dgm:pt>
    <dgm:pt modelId="{965682EB-DE82-4FE7-AD00-B199DDB57509}" type="pres">
      <dgm:prSet presAssocID="{21779AC7-A313-48D6-BE53-243B9F54360C}" presName="composite" presStyleCnt="0"/>
      <dgm:spPr/>
    </dgm:pt>
    <dgm:pt modelId="{041A6725-87D8-4A51-95BB-A71EE03B1A24}" type="pres">
      <dgm:prSet presAssocID="{21779AC7-A313-48D6-BE53-243B9F54360C}" presName="LShape" presStyleLbl="alignNode1" presStyleIdx="0" presStyleCnt="9"/>
      <dgm:spPr/>
    </dgm:pt>
    <dgm:pt modelId="{98435EB8-2FC1-4452-B00F-0BCCB111E0FB}" type="pres">
      <dgm:prSet presAssocID="{21779AC7-A313-48D6-BE53-243B9F54360C}" presName="ParentText" presStyleLbl="revTx" presStyleIdx="0" presStyleCnt="5">
        <dgm:presLayoutVars>
          <dgm:chMax val="0"/>
          <dgm:chPref val="0"/>
          <dgm:bulletEnabled val="1"/>
        </dgm:presLayoutVars>
      </dgm:prSet>
      <dgm:spPr/>
    </dgm:pt>
    <dgm:pt modelId="{08DE1CB7-0F57-40D8-9E35-0D4246A0FA3E}" type="pres">
      <dgm:prSet presAssocID="{21779AC7-A313-48D6-BE53-243B9F54360C}" presName="Triangle" presStyleLbl="alignNode1" presStyleIdx="1" presStyleCnt="9"/>
      <dgm:spPr/>
    </dgm:pt>
    <dgm:pt modelId="{3D74F6F5-9B8C-4AF4-B133-A6434AC3A45E}" type="pres">
      <dgm:prSet presAssocID="{A1923F59-E98E-42C6-9672-175C283A9C23}" presName="sibTrans" presStyleCnt="0"/>
      <dgm:spPr/>
    </dgm:pt>
    <dgm:pt modelId="{41282790-8299-450B-BB33-117F0A183428}" type="pres">
      <dgm:prSet presAssocID="{A1923F59-E98E-42C6-9672-175C283A9C23}" presName="space" presStyleCnt="0"/>
      <dgm:spPr/>
    </dgm:pt>
    <dgm:pt modelId="{B9602540-E5A9-4173-9570-7DF808521A65}" type="pres">
      <dgm:prSet presAssocID="{F569D1EE-281D-4CD6-B5F6-B45390F2AA37}" presName="composite" presStyleCnt="0"/>
      <dgm:spPr/>
    </dgm:pt>
    <dgm:pt modelId="{920245A4-8DD5-4304-9CF8-FA2760736EB7}" type="pres">
      <dgm:prSet presAssocID="{F569D1EE-281D-4CD6-B5F6-B45390F2AA37}" presName="LShape" presStyleLbl="alignNode1" presStyleIdx="2" presStyleCnt="9" custLinFactNeighborX="-2417" custLinFactNeighborY="-13921"/>
      <dgm:spPr>
        <a:solidFill>
          <a:schemeClr val="accent2">
            <a:lumMod val="60000"/>
            <a:lumOff val="40000"/>
          </a:schemeClr>
        </a:solidFill>
      </dgm:spPr>
    </dgm:pt>
    <dgm:pt modelId="{1AF9E633-971A-4D4B-88EB-C8218BDD2188}" type="pres">
      <dgm:prSet presAssocID="{F569D1EE-281D-4CD6-B5F6-B45390F2AA37}" presName="ParentText" presStyleLbl="revTx" presStyleIdx="1" presStyleCnt="5">
        <dgm:presLayoutVars>
          <dgm:chMax val="0"/>
          <dgm:chPref val="0"/>
          <dgm:bulletEnabled val="1"/>
        </dgm:presLayoutVars>
      </dgm:prSet>
      <dgm:spPr/>
    </dgm:pt>
    <dgm:pt modelId="{9C774EA6-1761-466B-B61F-F8F753EB0079}" type="pres">
      <dgm:prSet presAssocID="{F569D1EE-281D-4CD6-B5F6-B45390F2AA37}" presName="Triangle" presStyleLbl="alignNode1" presStyleIdx="3" presStyleCnt="9"/>
      <dgm:spPr/>
    </dgm:pt>
    <dgm:pt modelId="{66E852D1-834A-4FFE-A2F9-F415D08B0CA6}" type="pres">
      <dgm:prSet presAssocID="{CC95B93E-C8FE-489D-B665-42FA30A4D4B6}" presName="sibTrans" presStyleCnt="0"/>
      <dgm:spPr/>
    </dgm:pt>
    <dgm:pt modelId="{439C5F12-3B0E-4303-AD06-5DBC615AD647}" type="pres">
      <dgm:prSet presAssocID="{CC95B93E-C8FE-489D-B665-42FA30A4D4B6}" presName="space" presStyleCnt="0"/>
      <dgm:spPr/>
    </dgm:pt>
    <dgm:pt modelId="{6F0379D3-7DD9-43B7-8F48-5051E1A36785}" type="pres">
      <dgm:prSet presAssocID="{0F3AC08F-6FDA-43F9-8CF2-DDC568A091A6}" presName="composite" presStyleCnt="0"/>
      <dgm:spPr/>
    </dgm:pt>
    <dgm:pt modelId="{11AAFC46-F4ED-442B-8F03-01275F1101C4}" type="pres">
      <dgm:prSet presAssocID="{0F3AC08F-6FDA-43F9-8CF2-DDC568A091A6}" presName="LShape" presStyleLbl="alignNode1" presStyleIdx="4" presStyleCnt="9"/>
      <dgm:spPr>
        <a:solidFill>
          <a:schemeClr val="accent1">
            <a:lumMod val="40000"/>
            <a:lumOff val="60000"/>
          </a:schemeClr>
        </a:solidFill>
        <a:ln>
          <a:solidFill>
            <a:schemeClr val="accent1">
              <a:lumMod val="75000"/>
            </a:schemeClr>
          </a:solidFill>
        </a:ln>
      </dgm:spPr>
    </dgm:pt>
    <dgm:pt modelId="{C55A8D26-AE31-4FCE-9C62-0564A4DBDCB7}" type="pres">
      <dgm:prSet presAssocID="{0F3AC08F-6FDA-43F9-8CF2-DDC568A091A6}" presName="ParentText" presStyleLbl="revTx" presStyleIdx="2" presStyleCnt="5">
        <dgm:presLayoutVars>
          <dgm:chMax val="0"/>
          <dgm:chPref val="0"/>
          <dgm:bulletEnabled val="1"/>
        </dgm:presLayoutVars>
      </dgm:prSet>
      <dgm:spPr/>
    </dgm:pt>
    <dgm:pt modelId="{0FC305B2-4DAE-43E7-B1D6-1EF7F2EA0AD8}" type="pres">
      <dgm:prSet presAssocID="{0F3AC08F-6FDA-43F9-8CF2-DDC568A091A6}" presName="Triangle" presStyleLbl="alignNode1" presStyleIdx="5" presStyleCnt="9"/>
      <dgm:spPr/>
    </dgm:pt>
    <dgm:pt modelId="{741C5148-89E6-4613-AB8B-9FEF53B65B29}" type="pres">
      <dgm:prSet presAssocID="{AFFE89EE-4E62-4954-AF7B-599709EA23FB}" presName="sibTrans" presStyleCnt="0"/>
      <dgm:spPr/>
    </dgm:pt>
    <dgm:pt modelId="{5AF823DA-4151-4347-A77C-FA293EC9ED15}" type="pres">
      <dgm:prSet presAssocID="{AFFE89EE-4E62-4954-AF7B-599709EA23FB}" presName="space" presStyleCnt="0"/>
      <dgm:spPr/>
    </dgm:pt>
    <dgm:pt modelId="{15611093-B1C6-491B-A3C4-45CF5D53AD84}" type="pres">
      <dgm:prSet presAssocID="{15B675B0-7C11-44A5-97FE-5B775903FBF6}" presName="composite" presStyleCnt="0"/>
      <dgm:spPr/>
    </dgm:pt>
    <dgm:pt modelId="{2B1414FF-9631-4EBB-B87D-2C01DC47B62F}" type="pres">
      <dgm:prSet presAssocID="{15B675B0-7C11-44A5-97FE-5B775903FBF6}" presName="LShape" presStyleLbl="alignNode1" presStyleIdx="6" presStyleCnt="9"/>
      <dgm:spPr>
        <a:solidFill>
          <a:schemeClr val="accent2">
            <a:lumMod val="40000"/>
            <a:lumOff val="60000"/>
          </a:schemeClr>
        </a:solidFill>
      </dgm:spPr>
    </dgm:pt>
    <dgm:pt modelId="{B0064EA6-95E0-4E9D-8285-13BC6F1E49BC}" type="pres">
      <dgm:prSet presAssocID="{15B675B0-7C11-44A5-97FE-5B775903FBF6}" presName="ParentText" presStyleLbl="revTx" presStyleIdx="3" presStyleCnt="5">
        <dgm:presLayoutVars>
          <dgm:chMax val="0"/>
          <dgm:chPref val="0"/>
          <dgm:bulletEnabled val="1"/>
        </dgm:presLayoutVars>
      </dgm:prSet>
      <dgm:spPr/>
    </dgm:pt>
    <dgm:pt modelId="{A950E453-EAF2-435D-AF97-8DF3FCA983A1}" type="pres">
      <dgm:prSet presAssocID="{15B675B0-7C11-44A5-97FE-5B775903FBF6}" presName="Triangle" presStyleLbl="alignNode1" presStyleIdx="7" presStyleCnt="9"/>
      <dgm:spPr/>
    </dgm:pt>
    <dgm:pt modelId="{BA73932C-3B4E-4000-8A40-616F2ADF7719}" type="pres">
      <dgm:prSet presAssocID="{764AA2BB-C604-4937-BB3A-AB169FBA8B8B}" presName="sibTrans" presStyleCnt="0"/>
      <dgm:spPr/>
    </dgm:pt>
    <dgm:pt modelId="{8BB43550-F879-4B34-A2A2-E20CE019E49D}" type="pres">
      <dgm:prSet presAssocID="{764AA2BB-C604-4937-BB3A-AB169FBA8B8B}" presName="space" presStyleCnt="0"/>
      <dgm:spPr/>
    </dgm:pt>
    <dgm:pt modelId="{625C8AC8-91A7-4CC7-A5E4-24C28A77D15A}" type="pres">
      <dgm:prSet presAssocID="{871B3CFA-0496-442E-8C19-2A0D52E1590C}" presName="composite" presStyleCnt="0"/>
      <dgm:spPr/>
    </dgm:pt>
    <dgm:pt modelId="{F764BB1B-2B99-41DD-AE1A-CE6AF538E46B}" type="pres">
      <dgm:prSet presAssocID="{871B3CFA-0496-442E-8C19-2A0D52E1590C}" presName="LShape" presStyleLbl="alignNode1" presStyleIdx="8" presStyleCnt="9"/>
      <dgm:spPr>
        <a:solidFill>
          <a:schemeClr val="tx2">
            <a:lumMod val="60000"/>
            <a:lumOff val="40000"/>
          </a:schemeClr>
        </a:solidFill>
      </dgm:spPr>
    </dgm:pt>
    <dgm:pt modelId="{F35FC553-EB50-40CA-9E12-F9A88971D4AA}" type="pres">
      <dgm:prSet presAssocID="{871B3CFA-0496-442E-8C19-2A0D52E1590C}" presName="ParentText" presStyleLbl="revTx" presStyleIdx="4" presStyleCnt="5">
        <dgm:presLayoutVars>
          <dgm:chMax val="0"/>
          <dgm:chPref val="0"/>
          <dgm:bulletEnabled val="1"/>
        </dgm:presLayoutVars>
      </dgm:prSet>
      <dgm:spPr/>
    </dgm:pt>
  </dgm:ptLst>
  <dgm:cxnLst>
    <dgm:cxn modelId="{6A6EFC0A-845D-441A-AF49-D63E9D8146D1}" srcId="{7154CA8F-AA24-42F8-BCA4-7428003E390A}" destId="{871B3CFA-0496-442E-8C19-2A0D52E1590C}" srcOrd="4" destOrd="0" parTransId="{8DFDC523-E986-4A7C-94BE-F0A82E1F1F1E}" sibTransId="{CA788F26-452B-4A49-8EC0-5AA87E0AEB5A}"/>
    <dgm:cxn modelId="{02A8980C-93E2-4EB7-B7C8-7F1362326B2B}" type="presOf" srcId="{F569D1EE-281D-4CD6-B5F6-B45390F2AA37}" destId="{1AF9E633-971A-4D4B-88EB-C8218BDD2188}" srcOrd="0" destOrd="0" presId="urn:microsoft.com/office/officeart/2009/3/layout/StepUpProcess"/>
    <dgm:cxn modelId="{0AA1BB2D-9FF0-4B72-AF8B-521843630492}" type="presOf" srcId="{21779AC7-A313-48D6-BE53-243B9F54360C}" destId="{98435EB8-2FC1-4452-B00F-0BCCB111E0FB}" srcOrd="0" destOrd="0" presId="urn:microsoft.com/office/officeart/2009/3/layout/StepUpProcess"/>
    <dgm:cxn modelId="{5477375E-904C-494B-A4E4-8FC169FDAA5F}" type="presOf" srcId="{15B675B0-7C11-44A5-97FE-5B775903FBF6}" destId="{B0064EA6-95E0-4E9D-8285-13BC6F1E49BC}" srcOrd="0" destOrd="0" presId="urn:microsoft.com/office/officeart/2009/3/layout/StepUpProcess"/>
    <dgm:cxn modelId="{8FA69062-2D56-4D12-891D-BB756FB84E17}" type="presOf" srcId="{871B3CFA-0496-442E-8C19-2A0D52E1590C}" destId="{F35FC553-EB50-40CA-9E12-F9A88971D4AA}" srcOrd="0" destOrd="0" presId="urn:microsoft.com/office/officeart/2009/3/layout/StepUpProcess"/>
    <dgm:cxn modelId="{AA024E50-75F8-4484-9A09-5C1A9A1A8379}" srcId="{7154CA8F-AA24-42F8-BCA4-7428003E390A}" destId="{15B675B0-7C11-44A5-97FE-5B775903FBF6}" srcOrd="3" destOrd="0" parTransId="{17123646-8AD4-49A6-9E13-3931ED0BECEB}" sibTransId="{764AA2BB-C604-4937-BB3A-AB169FBA8B8B}"/>
    <dgm:cxn modelId="{57553779-5FBB-4E94-A4E3-B725EB534908}" srcId="{7154CA8F-AA24-42F8-BCA4-7428003E390A}" destId="{0F3AC08F-6FDA-43F9-8CF2-DDC568A091A6}" srcOrd="2" destOrd="0" parTransId="{0F1A7B05-FEB5-4590-9D3D-2142C2C3F4AC}" sibTransId="{AFFE89EE-4E62-4954-AF7B-599709EA23FB}"/>
    <dgm:cxn modelId="{9FC5F2A1-476A-4BE8-8047-73C4C0EE21BC}" srcId="{7154CA8F-AA24-42F8-BCA4-7428003E390A}" destId="{21779AC7-A313-48D6-BE53-243B9F54360C}" srcOrd="0" destOrd="0" parTransId="{ACC24B71-8B39-4D2E-AA21-908D65652D48}" sibTransId="{A1923F59-E98E-42C6-9672-175C283A9C23}"/>
    <dgm:cxn modelId="{68F4E6AF-FA27-4D7D-A6B6-DF78A57AD118}" type="presOf" srcId="{7154CA8F-AA24-42F8-BCA4-7428003E390A}" destId="{75D58694-2C15-4844-B5A5-507884B27024}" srcOrd="0" destOrd="0" presId="urn:microsoft.com/office/officeart/2009/3/layout/StepUpProcess"/>
    <dgm:cxn modelId="{A25974C0-F8C6-4C2C-9B90-26D269DD8C4D}" type="presOf" srcId="{0F3AC08F-6FDA-43F9-8CF2-DDC568A091A6}" destId="{C55A8D26-AE31-4FCE-9C62-0564A4DBDCB7}" srcOrd="0" destOrd="0" presId="urn:microsoft.com/office/officeart/2009/3/layout/StepUpProcess"/>
    <dgm:cxn modelId="{6D0EADC9-2C8F-4EF3-9639-88327F32B196}" srcId="{7154CA8F-AA24-42F8-BCA4-7428003E390A}" destId="{F569D1EE-281D-4CD6-B5F6-B45390F2AA37}" srcOrd="1" destOrd="0" parTransId="{0B62CB40-E9D9-4A03-8569-CC6B9D4AF8E6}" sibTransId="{CC95B93E-C8FE-489D-B665-42FA30A4D4B6}"/>
    <dgm:cxn modelId="{F9F94EAD-02C0-429B-8891-FC50A0B67788}" type="presParOf" srcId="{75D58694-2C15-4844-B5A5-507884B27024}" destId="{965682EB-DE82-4FE7-AD00-B199DDB57509}" srcOrd="0" destOrd="0" presId="urn:microsoft.com/office/officeart/2009/3/layout/StepUpProcess"/>
    <dgm:cxn modelId="{41C73EED-C14E-4D17-9FE5-AD8716121DC6}" type="presParOf" srcId="{965682EB-DE82-4FE7-AD00-B199DDB57509}" destId="{041A6725-87D8-4A51-95BB-A71EE03B1A24}" srcOrd="0" destOrd="0" presId="urn:microsoft.com/office/officeart/2009/3/layout/StepUpProcess"/>
    <dgm:cxn modelId="{CD29E62F-D6A4-403B-B081-81956B7C6804}" type="presParOf" srcId="{965682EB-DE82-4FE7-AD00-B199DDB57509}" destId="{98435EB8-2FC1-4452-B00F-0BCCB111E0FB}" srcOrd="1" destOrd="0" presId="urn:microsoft.com/office/officeart/2009/3/layout/StepUpProcess"/>
    <dgm:cxn modelId="{65FE82A8-6F13-49AD-B462-67258FE3512E}" type="presParOf" srcId="{965682EB-DE82-4FE7-AD00-B199DDB57509}" destId="{08DE1CB7-0F57-40D8-9E35-0D4246A0FA3E}" srcOrd="2" destOrd="0" presId="urn:microsoft.com/office/officeart/2009/3/layout/StepUpProcess"/>
    <dgm:cxn modelId="{AE08E529-E582-45E8-8F62-E045F1F59268}" type="presParOf" srcId="{75D58694-2C15-4844-B5A5-507884B27024}" destId="{3D74F6F5-9B8C-4AF4-B133-A6434AC3A45E}" srcOrd="1" destOrd="0" presId="urn:microsoft.com/office/officeart/2009/3/layout/StepUpProcess"/>
    <dgm:cxn modelId="{7A22D26C-7548-4CC6-9B61-3C097B0FDB0A}" type="presParOf" srcId="{3D74F6F5-9B8C-4AF4-B133-A6434AC3A45E}" destId="{41282790-8299-450B-BB33-117F0A183428}" srcOrd="0" destOrd="0" presId="urn:microsoft.com/office/officeart/2009/3/layout/StepUpProcess"/>
    <dgm:cxn modelId="{33E40953-95C1-48DB-A1A7-8E362486BE4B}" type="presParOf" srcId="{75D58694-2C15-4844-B5A5-507884B27024}" destId="{B9602540-E5A9-4173-9570-7DF808521A65}" srcOrd="2" destOrd="0" presId="urn:microsoft.com/office/officeart/2009/3/layout/StepUpProcess"/>
    <dgm:cxn modelId="{7DA972B0-3C5B-42E6-8C34-8D6805B0B9E6}" type="presParOf" srcId="{B9602540-E5A9-4173-9570-7DF808521A65}" destId="{920245A4-8DD5-4304-9CF8-FA2760736EB7}" srcOrd="0" destOrd="0" presId="urn:microsoft.com/office/officeart/2009/3/layout/StepUpProcess"/>
    <dgm:cxn modelId="{9FF95F8D-E6ED-4B88-84BF-2623CF9C9BB1}" type="presParOf" srcId="{B9602540-E5A9-4173-9570-7DF808521A65}" destId="{1AF9E633-971A-4D4B-88EB-C8218BDD2188}" srcOrd="1" destOrd="0" presId="urn:microsoft.com/office/officeart/2009/3/layout/StepUpProcess"/>
    <dgm:cxn modelId="{EA2D6BB3-7EC3-4825-B869-0DFB1D3CB540}" type="presParOf" srcId="{B9602540-E5A9-4173-9570-7DF808521A65}" destId="{9C774EA6-1761-466B-B61F-F8F753EB0079}" srcOrd="2" destOrd="0" presId="urn:microsoft.com/office/officeart/2009/3/layout/StepUpProcess"/>
    <dgm:cxn modelId="{17937B8D-883D-446E-9EA4-F9155743E014}" type="presParOf" srcId="{75D58694-2C15-4844-B5A5-507884B27024}" destId="{66E852D1-834A-4FFE-A2F9-F415D08B0CA6}" srcOrd="3" destOrd="0" presId="urn:microsoft.com/office/officeart/2009/3/layout/StepUpProcess"/>
    <dgm:cxn modelId="{24E37537-543D-4B9B-92F5-EDF0F91E2925}" type="presParOf" srcId="{66E852D1-834A-4FFE-A2F9-F415D08B0CA6}" destId="{439C5F12-3B0E-4303-AD06-5DBC615AD647}" srcOrd="0" destOrd="0" presId="urn:microsoft.com/office/officeart/2009/3/layout/StepUpProcess"/>
    <dgm:cxn modelId="{F7E93F41-4A0E-425E-BA01-AFE46C09089B}" type="presParOf" srcId="{75D58694-2C15-4844-B5A5-507884B27024}" destId="{6F0379D3-7DD9-43B7-8F48-5051E1A36785}" srcOrd="4" destOrd="0" presId="urn:microsoft.com/office/officeart/2009/3/layout/StepUpProcess"/>
    <dgm:cxn modelId="{8BE54ED2-DF5B-4DEA-B4E4-88CD36213978}" type="presParOf" srcId="{6F0379D3-7DD9-43B7-8F48-5051E1A36785}" destId="{11AAFC46-F4ED-442B-8F03-01275F1101C4}" srcOrd="0" destOrd="0" presId="urn:microsoft.com/office/officeart/2009/3/layout/StepUpProcess"/>
    <dgm:cxn modelId="{D453BDE1-148A-47C8-AED0-B66761C78AC4}" type="presParOf" srcId="{6F0379D3-7DD9-43B7-8F48-5051E1A36785}" destId="{C55A8D26-AE31-4FCE-9C62-0564A4DBDCB7}" srcOrd="1" destOrd="0" presId="urn:microsoft.com/office/officeart/2009/3/layout/StepUpProcess"/>
    <dgm:cxn modelId="{6DF551FC-AA8D-4757-BD79-4B9A0F06D59B}" type="presParOf" srcId="{6F0379D3-7DD9-43B7-8F48-5051E1A36785}" destId="{0FC305B2-4DAE-43E7-B1D6-1EF7F2EA0AD8}" srcOrd="2" destOrd="0" presId="urn:microsoft.com/office/officeart/2009/3/layout/StepUpProcess"/>
    <dgm:cxn modelId="{52DE846B-03AD-4C62-80D3-CB111F951E65}" type="presParOf" srcId="{75D58694-2C15-4844-B5A5-507884B27024}" destId="{741C5148-89E6-4613-AB8B-9FEF53B65B29}" srcOrd="5" destOrd="0" presId="urn:microsoft.com/office/officeart/2009/3/layout/StepUpProcess"/>
    <dgm:cxn modelId="{10F00C31-1567-4857-8B69-0F8C177854A5}" type="presParOf" srcId="{741C5148-89E6-4613-AB8B-9FEF53B65B29}" destId="{5AF823DA-4151-4347-A77C-FA293EC9ED15}" srcOrd="0" destOrd="0" presId="urn:microsoft.com/office/officeart/2009/3/layout/StepUpProcess"/>
    <dgm:cxn modelId="{4073A74D-3CF8-4770-9C59-96206876E8E5}" type="presParOf" srcId="{75D58694-2C15-4844-B5A5-507884B27024}" destId="{15611093-B1C6-491B-A3C4-45CF5D53AD84}" srcOrd="6" destOrd="0" presId="urn:microsoft.com/office/officeart/2009/3/layout/StepUpProcess"/>
    <dgm:cxn modelId="{CCE12CD9-8096-418E-AC4E-188E3D09ACB8}" type="presParOf" srcId="{15611093-B1C6-491B-A3C4-45CF5D53AD84}" destId="{2B1414FF-9631-4EBB-B87D-2C01DC47B62F}" srcOrd="0" destOrd="0" presId="urn:microsoft.com/office/officeart/2009/3/layout/StepUpProcess"/>
    <dgm:cxn modelId="{CA674736-D06C-44B2-86CA-E5843B891186}" type="presParOf" srcId="{15611093-B1C6-491B-A3C4-45CF5D53AD84}" destId="{B0064EA6-95E0-4E9D-8285-13BC6F1E49BC}" srcOrd="1" destOrd="0" presId="urn:microsoft.com/office/officeart/2009/3/layout/StepUpProcess"/>
    <dgm:cxn modelId="{8381644D-E7E4-4857-8B28-05E3E29BAAF3}" type="presParOf" srcId="{15611093-B1C6-491B-A3C4-45CF5D53AD84}" destId="{A950E453-EAF2-435D-AF97-8DF3FCA983A1}" srcOrd="2" destOrd="0" presId="urn:microsoft.com/office/officeart/2009/3/layout/StepUpProcess"/>
    <dgm:cxn modelId="{DE46874F-E5A7-496C-8A57-B2B8FE4B19C0}" type="presParOf" srcId="{75D58694-2C15-4844-B5A5-507884B27024}" destId="{BA73932C-3B4E-4000-8A40-616F2ADF7719}" srcOrd="7" destOrd="0" presId="urn:microsoft.com/office/officeart/2009/3/layout/StepUpProcess"/>
    <dgm:cxn modelId="{C2A5ECC0-8C96-4000-A261-14622334C982}" type="presParOf" srcId="{BA73932C-3B4E-4000-8A40-616F2ADF7719}" destId="{8BB43550-F879-4B34-A2A2-E20CE019E49D}" srcOrd="0" destOrd="0" presId="urn:microsoft.com/office/officeart/2009/3/layout/StepUpProcess"/>
    <dgm:cxn modelId="{F1EDCBB5-38BF-47A4-812E-E2EA293373E5}" type="presParOf" srcId="{75D58694-2C15-4844-B5A5-507884B27024}" destId="{625C8AC8-91A7-4CC7-A5E4-24C28A77D15A}" srcOrd="8" destOrd="0" presId="urn:microsoft.com/office/officeart/2009/3/layout/StepUpProcess"/>
    <dgm:cxn modelId="{440A4953-25DD-4491-B469-65EE07269CEF}" type="presParOf" srcId="{625C8AC8-91A7-4CC7-A5E4-24C28A77D15A}" destId="{F764BB1B-2B99-41DD-AE1A-CE6AF538E46B}" srcOrd="0" destOrd="0" presId="urn:microsoft.com/office/officeart/2009/3/layout/StepUpProcess"/>
    <dgm:cxn modelId="{0935EF69-2358-4F18-A2FB-9E1AE891431F}" type="presParOf" srcId="{625C8AC8-91A7-4CC7-A5E4-24C28A77D15A}" destId="{F35FC553-EB50-40CA-9E12-F9A88971D4AA}" srcOrd="1" destOrd="0" presId="urn:microsoft.com/office/officeart/2009/3/layout/StepUpProcess"/>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6A19AC-C5D5-422B-8955-A0513CADD7C9}">
      <dsp:nvSpPr>
        <dsp:cNvPr id="0" name=""/>
        <dsp:cNvSpPr/>
      </dsp:nvSpPr>
      <dsp:spPr>
        <a:xfrm rot="5400000">
          <a:off x="-263202" y="316841"/>
          <a:ext cx="1879023" cy="1315316"/>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lt-LT" sz="1700" kern="1200" dirty="0">
              <a:latin typeface="Comic Sans MS" panose="030F0702030302020204" pitchFamily="66" charset="0"/>
            </a:rPr>
            <a:t>Prieš skaitymą</a:t>
          </a:r>
          <a:endParaRPr lang="en-GB" sz="1700" kern="1200" dirty="0">
            <a:latin typeface="Comic Sans MS" panose="030F0702030302020204" pitchFamily="66" charset="0"/>
          </a:endParaRPr>
        </a:p>
      </dsp:txBody>
      <dsp:txXfrm rot="-5400000">
        <a:off x="18652" y="692645"/>
        <a:ext cx="1315316" cy="563707"/>
      </dsp:txXfrm>
    </dsp:sp>
    <dsp:sp modelId="{FE0E89E3-27D3-409B-8988-DF7F26BE46D0}">
      <dsp:nvSpPr>
        <dsp:cNvPr id="0" name=""/>
        <dsp:cNvSpPr/>
      </dsp:nvSpPr>
      <dsp:spPr>
        <a:xfrm rot="5400000">
          <a:off x="5447575" y="-4132258"/>
          <a:ext cx="1221365" cy="948588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Font typeface="Wingdings" panose="05000000000000000000" pitchFamily="2" charset="2"/>
            <a:buChar char="&amp;"/>
          </a:pPr>
          <a:r>
            <a:rPr lang="lt-LT" sz="1600" b="1" i="1" kern="1200" dirty="0">
              <a:solidFill>
                <a:srgbClr val="002060"/>
              </a:solidFill>
              <a:effectLst>
                <a:outerShdw blurRad="38100" dist="38100" dir="2700000" algn="tl">
                  <a:srgbClr val="000000">
                    <a:alpha val="43137"/>
                  </a:srgbClr>
                </a:outerShdw>
              </a:effectLst>
              <a:latin typeface="Comic Sans MS" panose="030F0702030302020204" pitchFamily="66" charset="0"/>
            </a:rPr>
            <a:t> hipotezių kėlimas; turimų žinių suaktyvinimas ir aktualizavimas; kūrinio pavadinimo aiškinimas; savos istorijos kūrimas pagal kūrinio pavadinimą;</a:t>
          </a:r>
          <a:endParaRPr lang="en-GB" sz="1600" b="1" i="1" kern="1200" dirty="0">
            <a:solidFill>
              <a:srgbClr val="002060"/>
            </a:solidFill>
            <a:effectLst>
              <a:outerShdw blurRad="38100" dist="38100" dir="2700000" algn="tl">
                <a:srgbClr val="000000">
                  <a:alpha val="43137"/>
                </a:srgbClr>
              </a:outerShdw>
            </a:effectLst>
            <a:latin typeface="Comic Sans MS" panose="030F0702030302020204" pitchFamily="66" charset="0"/>
          </a:endParaRPr>
        </a:p>
        <a:p>
          <a:pPr marL="171450" lvl="1" indent="-171450" algn="l" defTabSz="711200">
            <a:lnSpc>
              <a:spcPct val="90000"/>
            </a:lnSpc>
            <a:spcBef>
              <a:spcPct val="0"/>
            </a:spcBef>
            <a:spcAft>
              <a:spcPct val="15000"/>
            </a:spcAft>
            <a:buFont typeface="Wingdings" panose="05000000000000000000" pitchFamily="2" charset="2"/>
            <a:buChar char="&amp;"/>
          </a:pPr>
          <a:r>
            <a:rPr lang="lt-LT" sz="1600" b="1" i="1" kern="1200" dirty="0">
              <a:solidFill>
                <a:srgbClr val="002060"/>
              </a:solidFill>
              <a:effectLst>
                <a:outerShdw blurRad="38100" dist="38100" dir="2700000" algn="tl">
                  <a:srgbClr val="000000">
                    <a:alpha val="43137"/>
                  </a:srgbClr>
                </a:outerShdw>
              </a:effectLst>
              <a:latin typeface="Comic Sans MS" panose="030F0702030302020204" pitchFamily="66" charset="0"/>
            </a:rPr>
            <a:t> laisvas rašymas; minčių lietus; minčių žemėlapis; vaizdinės medžiagos demonstravimas ir kt.</a:t>
          </a:r>
          <a:endParaRPr lang="en-GB" sz="1600" b="1" i="1" kern="1200" dirty="0">
            <a:solidFill>
              <a:srgbClr val="002060"/>
            </a:solidFill>
            <a:effectLst>
              <a:outerShdw blurRad="38100" dist="38100" dir="2700000" algn="tl">
                <a:srgbClr val="000000">
                  <a:alpha val="43137"/>
                </a:srgbClr>
              </a:outerShdw>
            </a:effectLst>
            <a:latin typeface="Comic Sans MS" panose="030F0702030302020204" pitchFamily="66" charset="0"/>
          </a:endParaRPr>
        </a:p>
      </dsp:txBody>
      <dsp:txXfrm rot="-5400000">
        <a:off x="1315316" y="59623"/>
        <a:ext cx="9426261" cy="1102121"/>
      </dsp:txXfrm>
    </dsp:sp>
    <dsp:sp modelId="{760B3BD1-94F1-4E65-A4A0-FCA380429EB9}">
      <dsp:nvSpPr>
        <dsp:cNvPr id="0" name=""/>
        <dsp:cNvSpPr/>
      </dsp:nvSpPr>
      <dsp:spPr>
        <a:xfrm rot="5400000">
          <a:off x="-293402" y="1973491"/>
          <a:ext cx="1879023" cy="1315316"/>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lt-LT" sz="1700" kern="1200" dirty="0">
              <a:latin typeface="Comic Sans MS" panose="030F0702030302020204" pitchFamily="66" charset="0"/>
            </a:rPr>
            <a:t>Skaitymo metu</a:t>
          </a:r>
          <a:endParaRPr lang="en-GB" sz="1700" kern="1200" dirty="0">
            <a:latin typeface="Comic Sans MS" panose="030F0702030302020204" pitchFamily="66" charset="0"/>
          </a:endParaRPr>
        </a:p>
      </dsp:txBody>
      <dsp:txXfrm rot="-5400000">
        <a:off x="-11548" y="2349295"/>
        <a:ext cx="1315316" cy="563707"/>
      </dsp:txXfrm>
    </dsp:sp>
    <dsp:sp modelId="{711CEEA3-8761-42E2-B4A4-83DB0244497E}">
      <dsp:nvSpPr>
        <dsp:cNvPr id="0" name=""/>
        <dsp:cNvSpPr/>
      </dsp:nvSpPr>
      <dsp:spPr>
        <a:xfrm rot="5400000">
          <a:off x="5436026" y="-2440621"/>
          <a:ext cx="1221365" cy="948588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Font typeface="Wingdings" panose="05000000000000000000" pitchFamily="2" charset="2"/>
            <a:buChar char="&amp;"/>
          </a:pPr>
          <a:r>
            <a:rPr lang="lt-LT" sz="1600" b="1" i="1" kern="1200" dirty="0">
              <a:solidFill>
                <a:srgbClr val="002060"/>
              </a:solidFill>
              <a:effectLst>
                <a:outerShdw blurRad="38100" dist="38100" dir="2700000" algn="tl">
                  <a:srgbClr val="000000">
                    <a:alpha val="43137"/>
                  </a:srgbClr>
                </a:outerShdw>
              </a:effectLst>
              <a:latin typeface="Comic Sans MS" panose="030F0702030302020204" pitchFamily="66" charset="0"/>
            </a:rPr>
            <a:t> pagrindinių teksto idėjų atpažinimas; tezių formulavimas, faktų piramidė; </a:t>
          </a:r>
          <a:endParaRPr lang="en-GB" sz="1600" b="1" i="1" kern="1200" dirty="0">
            <a:solidFill>
              <a:srgbClr val="002060"/>
            </a:solidFill>
            <a:effectLst>
              <a:outerShdw blurRad="38100" dist="38100" dir="2700000" algn="tl">
                <a:srgbClr val="000000">
                  <a:alpha val="43137"/>
                </a:srgbClr>
              </a:outerShdw>
            </a:effectLst>
            <a:latin typeface="Comic Sans MS" panose="030F0702030302020204" pitchFamily="66" charset="0"/>
          </a:endParaRPr>
        </a:p>
        <a:p>
          <a:pPr marL="171450" lvl="1" indent="-171450" algn="l" defTabSz="711200">
            <a:lnSpc>
              <a:spcPct val="90000"/>
            </a:lnSpc>
            <a:spcBef>
              <a:spcPct val="0"/>
            </a:spcBef>
            <a:spcAft>
              <a:spcPct val="15000"/>
            </a:spcAft>
            <a:buFont typeface="Wingdings" panose="05000000000000000000" pitchFamily="2" charset="2"/>
            <a:buChar char="&amp;"/>
          </a:pPr>
          <a:r>
            <a:rPr lang="lt-LT" sz="1600" b="1" i="1" kern="1200" dirty="0">
              <a:solidFill>
                <a:srgbClr val="002060"/>
              </a:solidFill>
              <a:effectLst>
                <a:outerShdw blurRad="38100" dist="38100" dir="2700000" algn="tl">
                  <a:srgbClr val="000000">
                    <a:alpha val="43137"/>
                  </a:srgbClr>
                </a:outerShdw>
              </a:effectLst>
              <a:latin typeface="Comic Sans MS" panose="030F0702030302020204" pitchFamily="66" charset="0"/>
            </a:rPr>
            <a:t> klausimų ir atsakymų formulavimas – Bloomo ramunė; Venno diagrama; naujų ar neaiškių žodžių reikšmės patikslinimas;</a:t>
          </a:r>
          <a:endParaRPr lang="en-GB" sz="1600" b="1" i="1" kern="1200" dirty="0">
            <a:solidFill>
              <a:srgbClr val="002060"/>
            </a:solidFill>
            <a:effectLst>
              <a:outerShdw blurRad="38100" dist="38100" dir="2700000" algn="tl">
                <a:srgbClr val="000000">
                  <a:alpha val="43137"/>
                </a:srgbClr>
              </a:outerShdw>
            </a:effectLst>
            <a:latin typeface="Comic Sans MS" panose="030F0702030302020204" pitchFamily="66" charset="0"/>
          </a:endParaRPr>
        </a:p>
        <a:p>
          <a:pPr marL="171450" lvl="1" indent="-171450" algn="l" defTabSz="711200">
            <a:lnSpc>
              <a:spcPct val="90000"/>
            </a:lnSpc>
            <a:spcBef>
              <a:spcPct val="0"/>
            </a:spcBef>
            <a:spcAft>
              <a:spcPct val="15000"/>
            </a:spcAft>
            <a:buFont typeface="Wingdings" panose="05000000000000000000" pitchFamily="2" charset="2"/>
            <a:buChar char="&amp;"/>
          </a:pPr>
          <a:r>
            <a:rPr lang="lt-LT" sz="1600" b="1" i="1" kern="1200" dirty="0">
              <a:solidFill>
                <a:srgbClr val="002060"/>
              </a:solidFill>
              <a:effectLst>
                <a:outerShdw blurRad="38100" dist="38100" dir="2700000" algn="tl">
                  <a:srgbClr val="000000">
                    <a:alpha val="43137"/>
                  </a:srgbClr>
                </a:outerShdw>
              </a:effectLst>
              <a:latin typeface="Comic Sans MS" panose="030F0702030302020204" pitchFamily="66" charset="0"/>
            </a:rPr>
            <a:t> ŽNS; temos žemėlapis; </a:t>
          </a:r>
          <a:r>
            <a:rPr lang="lt-LT" sz="1600" b="1" i="1" kern="1200" dirty="0" err="1">
              <a:solidFill>
                <a:srgbClr val="002060"/>
              </a:solidFill>
              <a:effectLst>
                <a:outerShdw blurRad="38100" dist="38100" dir="2700000" algn="tl">
                  <a:srgbClr val="000000">
                    <a:alpha val="43137"/>
                  </a:srgbClr>
                </a:outerShdw>
              </a:effectLst>
              <a:latin typeface="Comic Sans MS" panose="030F0702030302020204" pitchFamily="66" charset="0"/>
            </a:rPr>
            <a:t>durstinys</a:t>
          </a:r>
          <a:r>
            <a:rPr lang="lt-LT" sz="1600" b="1" i="1" kern="1200" dirty="0">
              <a:solidFill>
                <a:srgbClr val="002060"/>
              </a:solidFill>
              <a:effectLst>
                <a:outerShdw blurRad="38100" dist="38100" dir="2700000" algn="tl">
                  <a:srgbClr val="000000">
                    <a:alpha val="43137"/>
                  </a:srgbClr>
                </a:outerShdw>
              </a:effectLst>
              <a:latin typeface="Comic Sans MS" panose="030F0702030302020204" pitchFamily="66" charset="0"/>
            </a:rPr>
            <a:t>; veikėjo paveikslas pagal schemą; pasakojimo planas ir kt.</a:t>
          </a:r>
          <a:r>
            <a:rPr lang="lt-LT" sz="1600" b="1" i="1" kern="1200" dirty="0">
              <a:solidFill>
                <a:srgbClr val="7030A0"/>
              </a:solidFill>
              <a:effectLst>
                <a:outerShdw blurRad="38100" dist="38100" dir="2700000" algn="tl">
                  <a:srgbClr val="000000">
                    <a:alpha val="43137"/>
                  </a:srgbClr>
                </a:outerShdw>
              </a:effectLst>
              <a:latin typeface="Comic Sans MS" panose="030F0702030302020204" pitchFamily="66" charset="0"/>
            </a:rPr>
            <a:t> </a:t>
          </a:r>
          <a:endParaRPr lang="en-GB" sz="1600" b="1" i="1" kern="1200" dirty="0">
            <a:solidFill>
              <a:srgbClr val="7030A0"/>
            </a:solidFill>
            <a:effectLst>
              <a:outerShdw blurRad="38100" dist="38100" dir="2700000" algn="tl">
                <a:srgbClr val="000000">
                  <a:alpha val="43137"/>
                </a:srgbClr>
              </a:outerShdw>
            </a:effectLst>
            <a:latin typeface="Comic Sans MS" panose="030F0702030302020204" pitchFamily="66" charset="0"/>
          </a:endParaRPr>
        </a:p>
      </dsp:txBody>
      <dsp:txXfrm rot="-5400000">
        <a:off x="1303767" y="1751260"/>
        <a:ext cx="9426261" cy="1102121"/>
      </dsp:txXfrm>
    </dsp:sp>
    <dsp:sp modelId="{5F84A48E-0899-4E2C-9037-5C6097C0450C}">
      <dsp:nvSpPr>
        <dsp:cNvPr id="0" name=""/>
        <dsp:cNvSpPr/>
      </dsp:nvSpPr>
      <dsp:spPr>
        <a:xfrm rot="5400000">
          <a:off x="-293402" y="3661238"/>
          <a:ext cx="1879023" cy="1315316"/>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lt-LT" sz="1700" kern="1200" dirty="0">
              <a:latin typeface="Comic Sans MS" panose="030F0702030302020204" pitchFamily="66" charset="0"/>
            </a:rPr>
            <a:t>Po skaitymo</a:t>
          </a:r>
          <a:endParaRPr lang="en-GB" sz="1700" kern="1200" dirty="0">
            <a:latin typeface="Comic Sans MS" panose="030F0702030302020204" pitchFamily="66" charset="0"/>
          </a:endParaRPr>
        </a:p>
      </dsp:txBody>
      <dsp:txXfrm rot="-5400000">
        <a:off x="-11548" y="4037042"/>
        <a:ext cx="1315316" cy="563707"/>
      </dsp:txXfrm>
    </dsp:sp>
    <dsp:sp modelId="{0E5D4F0E-8754-4A11-9F82-72CE74E4A36A}">
      <dsp:nvSpPr>
        <dsp:cNvPr id="0" name=""/>
        <dsp:cNvSpPr/>
      </dsp:nvSpPr>
      <dsp:spPr>
        <a:xfrm rot="5400000">
          <a:off x="5436026" y="-775972"/>
          <a:ext cx="1221365" cy="953207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Font typeface="Wingdings" panose="05000000000000000000" pitchFamily="2" charset="2"/>
            <a:buChar char="&amp;"/>
          </a:pPr>
          <a:r>
            <a:rPr lang="lt-LT" sz="1600" b="1" kern="1200" dirty="0">
              <a:solidFill>
                <a:srgbClr val="002060"/>
              </a:solidFill>
              <a:effectLst>
                <a:outerShdw blurRad="38100" dist="38100" dir="2700000" algn="tl">
                  <a:srgbClr val="000000">
                    <a:alpha val="43137"/>
                  </a:srgbClr>
                </a:outerShdw>
              </a:effectLst>
              <a:latin typeface="Comic Sans MS" panose="030F0702030302020204" pitchFamily="66" charset="0"/>
            </a:rPr>
            <a:t> apibendrinimo kortelės; išvadų pateikimas; </a:t>
          </a:r>
          <a:endParaRPr lang="en-GB" sz="1600" b="1" kern="1200" dirty="0">
            <a:solidFill>
              <a:srgbClr val="002060"/>
            </a:solidFill>
            <a:effectLst>
              <a:outerShdw blurRad="38100" dist="38100" dir="2700000" algn="tl">
                <a:srgbClr val="000000">
                  <a:alpha val="43137"/>
                </a:srgbClr>
              </a:outerShdw>
            </a:effectLst>
            <a:latin typeface="Comic Sans MS" panose="030F0702030302020204" pitchFamily="66" charset="0"/>
          </a:endParaRPr>
        </a:p>
        <a:p>
          <a:pPr marL="171450" lvl="1" indent="-171450" algn="l" defTabSz="711200">
            <a:lnSpc>
              <a:spcPct val="90000"/>
            </a:lnSpc>
            <a:spcBef>
              <a:spcPct val="0"/>
            </a:spcBef>
            <a:spcAft>
              <a:spcPct val="15000"/>
            </a:spcAft>
            <a:buFont typeface="Wingdings" panose="05000000000000000000" pitchFamily="2" charset="2"/>
            <a:buChar char="&amp;"/>
          </a:pPr>
          <a:r>
            <a:rPr lang="lt-LT" sz="1600" b="1" kern="1200" dirty="0">
              <a:solidFill>
                <a:srgbClr val="002060"/>
              </a:solidFill>
              <a:effectLst>
                <a:outerShdw blurRad="38100" dist="38100" dir="2700000" algn="tl">
                  <a:srgbClr val="000000">
                    <a:alpha val="43137"/>
                  </a:srgbClr>
                </a:outerShdw>
              </a:effectLst>
              <a:latin typeface="Comic Sans MS" panose="030F0702030302020204" pitchFamily="66" charset="0"/>
            </a:rPr>
            <a:t> diskusija; nebaigti sakiniai; </a:t>
          </a:r>
          <a:endParaRPr lang="en-GB" sz="1600" b="1" kern="1200" dirty="0">
            <a:solidFill>
              <a:srgbClr val="002060"/>
            </a:solidFill>
            <a:effectLst>
              <a:outerShdw blurRad="38100" dist="38100" dir="2700000" algn="tl">
                <a:srgbClr val="000000">
                  <a:alpha val="43137"/>
                </a:srgbClr>
              </a:outerShdw>
            </a:effectLst>
            <a:latin typeface="Comic Sans MS" panose="030F0702030302020204" pitchFamily="66" charset="0"/>
          </a:endParaRPr>
        </a:p>
        <a:p>
          <a:pPr marL="171450" lvl="1" indent="-171450" algn="l" defTabSz="711200">
            <a:lnSpc>
              <a:spcPct val="90000"/>
            </a:lnSpc>
            <a:spcBef>
              <a:spcPct val="0"/>
            </a:spcBef>
            <a:spcAft>
              <a:spcPct val="15000"/>
            </a:spcAft>
            <a:buFont typeface="Wingdings" panose="05000000000000000000" pitchFamily="2" charset="2"/>
            <a:buChar char="&amp;"/>
          </a:pPr>
          <a:r>
            <a:rPr lang="lt-LT" sz="1600" b="1" kern="1200" dirty="0">
              <a:solidFill>
                <a:srgbClr val="002060"/>
              </a:solidFill>
              <a:effectLst>
                <a:outerShdw blurRad="38100" dist="38100" dir="2700000" algn="tl">
                  <a:srgbClr val="000000">
                    <a:alpha val="43137"/>
                  </a:srgbClr>
                </a:outerShdw>
              </a:effectLst>
              <a:latin typeface="Comic Sans MS" panose="030F0702030302020204" pitchFamily="66" charset="0"/>
            </a:rPr>
            <a:t> kūrybinio rašymo užduotys, akvariumas ir kt</a:t>
          </a:r>
          <a:r>
            <a:rPr lang="lt-LT" sz="1400" b="1" kern="1200" dirty="0">
              <a:solidFill>
                <a:srgbClr val="002060"/>
              </a:solidFill>
              <a:effectLst>
                <a:outerShdw blurRad="38100" dist="38100" dir="2700000" algn="tl">
                  <a:srgbClr val="000000">
                    <a:alpha val="43137"/>
                  </a:srgbClr>
                </a:outerShdw>
              </a:effectLst>
              <a:latin typeface="Comic Sans MS" panose="030F0702030302020204" pitchFamily="66" charset="0"/>
            </a:rPr>
            <a:t>.</a:t>
          </a:r>
          <a:endParaRPr lang="en-GB" sz="1400" b="1" kern="1200" dirty="0">
            <a:solidFill>
              <a:srgbClr val="002060"/>
            </a:solidFill>
            <a:effectLst>
              <a:outerShdw blurRad="38100" dist="38100" dir="2700000" algn="tl">
                <a:srgbClr val="000000">
                  <a:alpha val="43137"/>
                </a:srgbClr>
              </a:outerShdw>
            </a:effectLst>
            <a:latin typeface="Comic Sans MS" panose="030F0702030302020204" pitchFamily="66" charset="0"/>
          </a:endParaRPr>
        </a:p>
      </dsp:txBody>
      <dsp:txXfrm rot="-5400000">
        <a:off x="1280669" y="3439007"/>
        <a:ext cx="9472457" cy="11021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B7841E-6879-49AE-8F7B-5BA564DEAD68}">
      <dsp:nvSpPr>
        <dsp:cNvPr id="0" name=""/>
        <dsp:cNvSpPr/>
      </dsp:nvSpPr>
      <dsp:spPr>
        <a:xfrm>
          <a:off x="-92108" y="0"/>
          <a:ext cx="6585447" cy="5935615"/>
        </a:xfrm>
        <a:prstGeom prst="pie">
          <a:avLst>
            <a:gd name="adj1" fmla="val 5400000"/>
            <a:gd name="adj2" fmla="val 1620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8DDEA39-BD31-484A-819C-FC8859980640}">
      <dsp:nvSpPr>
        <dsp:cNvPr id="0" name=""/>
        <dsp:cNvSpPr/>
      </dsp:nvSpPr>
      <dsp:spPr>
        <a:xfrm>
          <a:off x="2926659" y="0"/>
          <a:ext cx="7585575" cy="5935615"/>
        </a:xfrm>
        <a:prstGeom prst="rect">
          <a:avLst/>
        </a:prstGeom>
        <a:solidFill>
          <a:schemeClr val="accent2">
            <a:lumMod val="40000"/>
            <a:lumOff val="6000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t-LT" sz="1800" b="1" i="1" kern="1200" dirty="0">
              <a:solidFill>
                <a:srgbClr val="002060"/>
              </a:solidFill>
              <a:effectLst>
                <a:outerShdw blurRad="38100" dist="38100" dir="2700000" algn="tl">
                  <a:srgbClr val="000000">
                    <a:alpha val="43137"/>
                  </a:srgbClr>
                </a:outerShdw>
              </a:effectLst>
              <a:latin typeface="Comic Sans MS" panose="030F0702030302020204" pitchFamily="66" charset="0"/>
            </a:rPr>
            <a:t>Sudominimas</a:t>
          </a:r>
          <a:endParaRPr lang="en-GB" sz="1800" b="1" i="1" kern="1200" dirty="0">
            <a:solidFill>
              <a:srgbClr val="002060"/>
            </a:solidFill>
            <a:effectLst>
              <a:outerShdw blurRad="38100" dist="38100" dir="2700000" algn="tl">
                <a:srgbClr val="000000">
                  <a:alpha val="43137"/>
                </a:srgbClr>
              </a:outerShdw>
            </a:effectLst>
            <a:latin typeface="Comic Sans MS" panose="030F0702030302020204" pitchFamily="66" charset="0"/>
          </a:endParaRPr>
        </a:p>
      </dsp:txBody>
      <dsp:txXfrm>
        <a:off x="2926659" y="0"/>
        <a:ext cx="3792787" cy="1261318"/>
      </dsp:txXfrm>
    </dsp:sp>
    <dsp:sp modelId="{7C2DCC34-31B0-4F68-B4AD-F0CE5056F8CF}">
      <dsp:nvSpPr>
        <dsp:cNvPr id="0" name=""/>
        <dsp:cNvSpPr/>
      </dsp:nvSpPr>
      <dsp:spPr>
        <a:xfrm>
          <a:off x="464757" y="1008013"/>
          <a:ext cx="4939940" cy="4649054"/>
        </a:xfrm>
        <a:prstGeom prst="pie">
          <a:avLst>
            <a:gd name="adj1" fmla="val 5400000"/>
            <a:gd name="adj2" fmla="val 1620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D05D07F-CCE5-468A-9F66-414D67FFBC1B}">
      <dsp:nvSpPr>
        <dsp:cNvPr id="0" name=""/>
        <dsp:cNvSpPr/>
      </dsp:nvSpPr>
      <dsp:spPr>
        <a:xfrm>
          <a:off x="2919415" y="1185456"/>
          <a:ext cx="7626462" cy="4377516"/>
        </a:xfrm>
        <a:prstGeom prst="rect">
          <a:avLst/>
        </a:prstGeom>
        <a:solidFill>
          <a:schemeClr val="accent2">
            <a:lumMod val="60000"/>
            <a:lumOff val="40000"/>
            <a:alpha val="9000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t-LT" sz="2000" b="1" i="1" kern="1200" dirty="0">
              <a:solidFill>
                <a:srgbClr val="002060"/>
              </a:solidFill>
              <a:effectLst>
                <a:outerShdw blurRad="38100" dist="38100" dir="2700000" algn="tl">
                  <a:srgbClr val="000000">
                    <a:alpha val="43137"/>
                  </a:srgbClr>
                </a:outerShdw>
              </a:effectLst>
              <a:latin typeface="Comic Sans MS" panose="030F0702030302020204" pitchFamily="66" charset="0"/>
            </a:rPr>
            <a:t>Susitikimas</a:t>
          </a:r>
          <a:endParaRPr lang="en-GB" sz="2000" b="1" i="1" kern="1200" dirty="0">
            <a:solidFill>
              <a:srgbClr val="002060"/>
            </a:solidFill>
            <a:effectLst>
              <a:outerShdw blurRad="38100" dist="38100" dir="2700000" algn="tl">
                <a:srgbClr val="000000">
                  <a:alpha val="43137"/>
                </a:srgbClr>
              </a:outerShdw>
            </a:effectLst>
            <a:latin typeface="Comic Sans MS" panose="030F0702030302020204" pitchFamily="66" charset="0"/>
          </a:endParaRPr>
        </a:p>
      </dsp:txBody>
      <dsp:txXfrm>
        <a:off x="2919415" y="1185456"/>
        <a:ext cx="3813231" cy="1261318"/>
      </dsp:txXfrm>
    </dsp:sp>
    <dsp:sp modelId="{D8B4E521-CDD2-45D2-BC6F-0590DB7BF733}">
      <dsp:nvSpPr>
        <dsp:cNvPr id="0" name=""/>
        <dsp:cNvSpPr/>
      </dsp:nvSpPr>
      <dsp:spPr>
        <a:xfrm>
          <a:off x="1470687" y="2749684"/>
          <a:ext cx="3156789" cy="2819417"/>
        </a:xfrm>
        <a:prstGeom prst="pie">
          <a:avLst>
            <a:gd name="adj1" fmla="val 5400000"/>
            <a:gd name="adj2" fmla="val 1620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659ACC5-190C-4D20-ABDA-E69B47FA50E0}">
      <dsp:nvSpPr>
        <dsp:cNvPr id="0" name=""/>
        <dsp:cNvSpPr/>
      </dsp:nvSpPr>
      <dsp:spPr>
        <a:xfrm>
          <a:off x="2919415" y="2465938"/>
          <a:ext cx="7641026" cy="2628317"/>
        </a:xfrm>
        <a:prstGeom prst="rect">
          <a:avLst/>
        </a:prstGeom>
        <a:solidFill>
          <a:schemeClr val="accent2">
            <a:lumMod val="20000"/>
            <a:lumOff val="8000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t-LT" sz="2000" b="1" i="1" kern="1200" dirty="0">
              <a:solidFill>
                <a:srgbClr val="002060"/>
              </a:solidFill>
              <a:effectLst>
                <a:outerShdw blurRad="38100" dist="38100" dir="2700000" algn="tl">
                  <a:srgbClr val="000000">
                    <a:alpha val="43137"/>
                  </a:srgbClr>
                </a:outerShdw>
              </a:effectLst>
              <a:latin typeface="Comic Sans MS" panose="030F0702030302020204" pitchFamily="66" charset="0"/>
            </a:rPr>
            <a:t>Kūrybinio rašymo </a:t>
          </a:r>
        </a:p>
        <a:p>
          <a:pPr marL="0" lvl="0" indent="0" algn="ctr" defTabSz="889000">
            <a:lnSpc>
              <a:spcPct val="90000"/>
            </a:lnSpc>
            <a:spcBef>
              <a:spcPct val="0"/>
            </a:spcBef>
            <a:spcAft>
              <a:spcPct val="35000"/>
            </a:spcAft>
            <a:buNone/>
          </a:pPr>
          <a:r>
            <a:rPr lang="lt-LT" sz="2000" b="1" i="1" kern="1200" dirty="0">
              <a:solidFill>
                <a:srgbClr val="002060"/>
              </a:solidFill>
              <a:effectLst>
                <a:outerShdw blurRad="38100" dist="38100" dir="2700000" algn="tl">
                  <a:srgbClr val="000000">
                    <a:alpha val="43137"/>
                  </a:srgbClr>
                </a:outerShdw>
              </a:effectLst>
              <a:latin typeface="Comic Sans MS" panose="030F0702030302020204" pitchFamily="66" charset="0"/>
            </a:rPr>
            <a:t>dirbtuvės</a:t>
          </a:r>
          <a:endParaRPr lang="en-GB" sz="2000" b="1" i="1" kern="1200" dirty="0">
            <a:solidFill>
              <a:srgbClr val="002060"/>
            </a:solidFill>
            <a:effectLst>
              <a:outerShdw blurRad="38100" dist="38100" dir="2700000" algn="tl">
                <a:srgbClr val="000000">
                  <a:alpha val="43137"/>
                </a:srgbClr>
              </a:outerShdw>
            </a:effectLst>
            <a:latin typeface="Comic Sans MS" panose="030F0702030302020204" pitchFamily="66" charset="0"/>
          </a:endParaRPr>
        </a:p>
      </dsp:txBody>
      <dsp:txXfrm>
        <a:off x="2919415" y="2465938"/>
        <a:ext cx="3820513" cy="1175826"/>
      </dsp:txXfrm>
    </dsp:sp>
    <dsp:sp modelId="{23D214CF-42A7-48AA-B60D-BA116805DFF0}">
      <dsp:nvSpPr>
        <dsp:cNvPr id="0" name=""/>
        <dsp:cNvSpPr/>
      </dsp:nvSpPr>
      <dsp:spPr>
        <a:xfrm>
          <a:off x="2105675" y="3783955"/>
          <a:ext cx="1778660" cy="1261318"/>
        </a:xfrm>
        <a:prstGeom prst="pie">
          <a:avLst>
            <a:gd name="adj1" fmla="val 5400000"/>
            <a:gd name="adj2" fmla="val 1620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2674B828-569C-4708-8B3D-5B28F5E46057}">
      <dsp:nvSpPr>
        <dsp:cNvPr id="0" name=""/>
        <dsp:cNvSpPr/>
      </dsp:nvSpPr>
      <dsp:spPr>
        <a:xfrm>
          <a:off x="2920553" y="3769784"/>
          <a:ext cx="7680168" cy="1230125"/>
        </a:xfrm>
        <a:prstGeom prst="rect">
          <a:avLst/>
        </a:prstGeom>
        <a:solidFill>
          <a:schemeClr val="accent2">
            <a:lumMod val="75000"/>
            <a:alpha val="9000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t-LT" sz="2000" b="1" i="1" kern="1200" dirty="0">
              <a:solidFill>
                <a:srgbClr val="002060"/>
              </a:solidFill>
              <a:effectLst>
                <a:outerShdw blurRad="38100" dist="38100" dir="2700000" algn="tl">
                  <a:srgbClr val="000000">
                    <a:alpha val="43137"/>
                  </a:srgbClr>
                </a:outerShdw>
              </a:effectLst>
              <a:latin typeface="Comic Sans MS" panose="030F0702030302020204" pitchFamily="66" charset="0"/>
            </a:rPr>
            <a:t>Refleksija</a:t>
          </a:r>
          <a:endParaRPr lang="en-GB" sz="2000" b="1" i="1" kern="1200" dirty="0">
            <a:solidFill>
              <a:srgbClr val="002060"/>
            </a:solidFill>
            <a:effectLst>
              <a:outerShdw blurRad="38100" dist="38100" dir="2700000" algn="tl">
                <a:srgbClr val="000000">
                  <a:alpha val="43137"/>
                </a:srgbClr>
              </a:outerShdw>
            </a:effectLst>
            <a:latin typeface="Comic Sans MS" panose="030F0702030302020204" pitchFamily="66" charset="0"/>
          </a:endParaRPr>
        </a:p>
      </dsp:txBody>
      <dsp:txXfrm>
        <a:off x="2920553" y="3769784"/>
        <a:ext cx="3840084" cy="1230125"/>
      </dsp:txXfrm>
    </dsp:sp>
    <dsp:sp modelId="{B2ED4D49-3F2D-43A2-94F8-0C148CA0DAB3}">
      <dsp:nvSpPr>
        <dsp:cNvPr id="0" name=""/>
        <dsp:cNvSpPr/>
      </dsp:nvSpPr>
      <dsp:spPr>
        <a:xfrm>
          <a:off x="6517272" y="0"/>
          <a:ext cx="4333829" cy="1261318"/>
        </a:xfrm>
        <a:prstGeom prst="rect">
          <a:avLst/>
        </a:prstGeom>
        <a:noFill/>
        <a:ln w="6350" cap="flat" cmpd="sng" algn="ctr">
          <a:noFill/>
          <a:prstDash val="solid"/>
          <a:miter lim="800000"/>
        </a:ln>
        <a:effectLst/>
        <a:sp3d/>
      </dsp:spPr>
      <dsp:style>
        <a:lnRef idx="1">
          <a:scrgbClr r="0" g="0" b="0"/>
        </a:lnRef>
        <a:fillRef idx="1">
          <a:scrgbClr r="0" g="0" b="0"/>
        </a:fillRef>
        <a:effectRef idx="2">
          <a:scrgbClr r="0" g="0" b="0"/>
        </a:effectRef>
        <a:fontRef idx="minor"/>
      </dsp:style>
      <dsp:txBody>
        <a:bodyPr spcFirstLastPara="0" vert="horz" wrap="square" lIns="247650" tIns="247650" rIns="247650" bIns="247650" numCol="1" spcCol="1270" anchor="ctr" anchorCtr="0">
          <a:noAutofit/>
        </a:bodyPr>
        <a:lstStyle/>
        <a:p>
          <a:pPr marL="114300" lvl="1" indent="-114300" algn="l" defTabSz="622300">
            <a:lnSpc>
              <a:spcPct val="90000"/>
            </a:lnSpc>
            <a:spcBef>
              <a:spcPct val="0"/>
            </a:spcBef>
            <a:spcAft>
              <a:spcPct val="15000"/>
            </a:spcAft>
            <a:buFont typeface="Wingdings" panose="05000000000000000000" pitchFamily="2" charset="2"/>
            <a:buChar char="&amp;"/>
          </a:pPr>
          <a:r>
            <a:rPr lang="lt-LT" sz="1400" b="1" i="0" kern="120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 Informacijos apie rašytoją/ svečią aptarimas naudojant įvairius metodus. </a:t>
          </a:r>
          <a:endParaRPr lang="en-GB" sz="1400" b="1" i="0" kern="1200" dirty="0">
            <a:solidFill>
              <a:srgbClr val="002060"/>
            </a:solidFill>
            <a:effectLst>
              <a:outerShdw blurRad="38100" dist="38100" dir="2700000" algn="tl">
                <a:srgbClr val="000000">
                  <a:alpha val="43137"/>
                </a:srgbClr>
              </a:outerShdw>
            </a:effectLst>
            <a:latin typeface="Comic Sans MS" panose="030F0702030302020204" pitchFamily="66" charset="0"/>
          </a:endParaRPr>
        </a:p>
        <a:p>
          <a:pPr marL="114300" lvl="1" indent="-114300" algn="l" defTabSz="622300">
            <a:lnSpc>
              <a:spcPct val="90000"/>
            </a:lnSpc>
            <a:spcBef>
              <a:spcPct val="0"/>
            </a:spcBef>
            <a:spcAft>
              <a:spcPct val="15000"/>
            </a:spcAft>
            <a:buFont typeface="Wingdings" panose="05000000000000000000" pitchFamily="2" charset="2"/>
            <a:buChar char="&amp;"/>
          </a:pPr>
          <a:r>
            <a:rPr lang="lt-LT" sz="1400" b="1" i="0" kern="120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 Sugalvok klausimą </a:t>
          </a:r>
          <a:endParaRPr lang="en-GB" sz="1400" b="1" i="0" kern="1200" dirty="0">
            <a:solidFill>
              <a:srgbClr val="002060"/>
            </a:solidFill>
            <a:effectLst>
              <a:outerShdw blurRad="38100" dist="38100" dir="2700000" algn="tl">
                <a:srgbClr val="000000">
                  <a:alpha val="43137"/>
                </a:srgbClr>
              </a:outerShdw>
            </a:effectLst>
            <a:latin typeface="Comic Sans MS" panose="030F0702030302020204" pitchFamily="66" charset="0"/>
          </a:endParaRPr>
        </a:p>
      </dsp:txBody>
      <dsp:txXfrm>
        <a:off x="6517272" y="0"/>
        <a:ext cx="4333829" cy="1261318"/>
      </dsp:txXfrm>
    </dsp:sp>
    <dsp:sp modelId="{054050A0-3299-486D-A437-6BFFFF32850F}">
      <dsp:nvSpPr>
        <dsp:cNvPr id="0" name=""/>
        <dsp:cNvSpPr/>
      </dsp:nvSpPr>
      <dsp:spPr>
        <a:xfrm>
          <a:off x="6232908" y="1152126"/>
          <a:ext cx="4309289" cy="1261318"/>
        </a:xfrm>
        <a:prstGeom prst="rect">
          <a:avLst/>
        </a:prstGeom>
        <a:noFill/>
        <a:ln w="6350" cap="flat" cmpd="sng" algn="ctr">
          <a:noFill/>
          <a:prstDash val="solid"/>
          <a:miter lim="800000"/>
        </a:ln>
        <a:effectLst/>
        <a:sp3d/>
      </dsp:spPr>
      <dsp:style>
        <a:lnRef idx="1">
          <a:scrgbClr r="0" g="0" b="0"/>
        </a:lnRef>
        <a:fillRef idx="1">
          <a:scrgbClr r="0" g="0" b="0"/>
        </a:fillRef>
        <a:effectRef idx="2">
          <a:scrgbClr r="0" g="0" b="0"/>
        </a:effectRef>
        <a:fontRef idx="minor"/>
      </dsp:style>
      <dsp:txBody>
        <a:bodyPr spcFirstLastPara="0" vert="horz" wrap="square" lIns="247650" tIns="247650" rIns="247650" bIns="247650" numCol="1" spcCol="1270" anchor="ctr" anchorCtr="0">
          <a:noAutofit/>
        </a:bodyPr>
        <a:lstStyle/>
        <a:p>
          <a:pPr marL="114300" lvl="1" indent="-114300" algn="l" defTabSz="622300">
            <a:lnSpc>
              <a:spcPct val="90000"/>
            </a:lnSpc>
            <a:spcBef>
              <a:spcPct val="0"/>
            </a:spcBef>
            <a:spcAft>
              <a:spcPct val="15000"/>
            </a:spcAft>
            <a:buFont typeface="Wingdings" panose="05000000000000000000" pitchFamily="2" charset="2"/>
            <a:buChar char="&amp;"/>
          </a:pPr>
          <a:r>
            <a:rPr lang="lt-LT" sz="1400" b="1" i="1" kern="120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 Paklausk rašytojo</a:t>
          </a:r>
          <a:endParaRPr lang="en-GB" sz="1400" b="1" kern="1200" dirty="0">
            <a:solidFill>
              <a:srgbClr val="002060"/>
            </a:solidFill>
            <a:effectLst>
              <a:outerShdw blurRad="38100" dist="38100" dir="2700000" algn="tl">
                <a:srgbClr val="000000">
                  <a:alpha val="43137"/>
                </a:srgbClr>
              </a:outerShdw>
            </a:effectLst>
            <a:latin typeface="Comic Sans MS" panose="030F0702030302020204" pitchFamily="66" charset="0"/>
          </a:endParaRPr>
        </a:p>
        <a:p>
          <a:pPr marL="114300" lvl="1" indent="-114300" algn="l" defTabSz="622300">
            <a:lnSpc>
              <a:spcPct val="90000"/>
            </a:lnSpc>
            <a:spcBef>
              <a:spcPct val="0"/>
            </a:spcBef>
            <a:spcAft>
              <a:spcPct val="15000"/>
            </a:spcAft>
            <a:buFont typeface="Wingdings" panose="05000000000000000000" pitchFamily="2" charset="2"/>
            <a:buChar char="&amp;"/>
          </a:pPr>
          <a:r>
            <a:rPr lang="lt-LT" sz="1400" b="1" i="1" kern="120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 Vaizdas ir žodis</a:t>
          </a:r>
          <a:endParaRPr lang="en-GB" sz="1400" b="1" kern="1200" dirty="0">
            <a:solidFill>
              <a:srgbClr val="002060"/>
            </a:solidFill>
            <a:effectLst>
              <a:outerShdw blurRad="38100" dist="38100" dir="2700000" algn="tl">
                <a:srgbClr val="000000">
                  <a:alpha val="43137"/>
                </a:srgbClr>
              </a:outerShdw>
            </a:effectLst>
            <a:latin typeface="Comic Sans MS" panose="030F0702030302020204" pitchFamily="66" charset="0"/>
          </a:endParaRPr>
        </a:p>
        <a:p>
          <a:pPr marL="114300" lvl="1" indent="-114300" algn="l" defTabSz="622300">
            <a:lnSpc>
              <a:spcPct val="90000"/>
            </a:lnSpc>
            <a:spcBef>
              <a:spcPct val="0"/>
            </a:spcBef>
            <a:spcAft>
              <a:spcPct val="15000"/>
            </a:spcAft>
            <a:buFont typeface="Wingdings" panose="05000000000000000000" pitchFamily="2" charset="2"/>
            <a:buChar char="&amp;"/>
          </a:pPr>
          <a:r>
            <a:rPr lang="lt-LT" sz="1400" b="1" kern="1200" dirty="0">
              <a:solidFill>
                <a:srgbClr val="002060"/>
              </a:solidFill>
              <a:effectLst>
                <a:outerShdw blurRad="38100" dist="38100" dir="2700000" algn="tl">
                  <a:srgbClr val="000000">
                    <a:alpha val="43137"/>
                  </a:srgbClr>
                </a:outerShdw>
              </a:effectLst>
              <a:latin typeface="Comic Sans MS" panose="030F0702030302020204" pitchFamily="66" charset="0"/>
            </a:rPr>
            <a:t> Diskusija</a:t>
          </a:r>
          <a:endParaRPr lang="en-GB" sz="1400" b="1" kern="1200" dirty="0">
            <a:solidFill>
              <a:srgbClr val="002060"/>
            </a:solidFill>
            <a:effectLst>
              <a:outerShdw blurRad="38100" dist="38100" dir="2700000" algn="tl">
                <a:srgbClr val="000000">
                  <a:alpha val="43137"/>
                </a:srgbClr>
              </a:outerShdw>
            </a:effectLst>
            <a:latin typeface="Comic Sans MS" panose="030F0702030302020204" pitchFamily="66" charset="0"/>
          </a:endParaRPr>
        </a:p>
        <a:p>
          <a:pPr marL="114300" lvl="1" indent="-114300" algn="l" defTabSz="622300">
            <a:lnSpc>
              <a:spcPct val="90000"/>
            </a:lnSpc>
            <a:spcBef>
              <a:spcPct val="0"/>
            </a:spcBef>
            <a:spcAft>
              <a:spcPct val="15000"/>
            </a:spcAft>
            <a:buFont typeface="Wingdings" panose="05000000000000000000" pitchFamily="2" charset="2"/>
            <a:buChar char="&amp;"/>
          </a:pPr>
          <a:r>
            <a:rPr lang="lt-LT" sz="1400" b="1" i="1" kern="120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 Įžvalgos</a:t>
          </a:r>
          <a:endParaRPr lang="en-GB" sz="1400" b="1" kern="1200" dirty="0">
            <a:solidFill>
              <a:srgbClr val="002060"/>
            </a:solidFill>
            <a:effectLst>
              <a:outerShdw blurRad="38100" dist="38100" dir="2700000" algn="tl">
                <a:srgbClr val="000000">
                  <a:alpha val="43137"/>
                </a:srgbClr>
              </a:outerShdw>
            </a:effectLst>
            <a:latin typeface="Comic Sans MS" panose="030F0702030302020204" pitchFamily="66" charset="0"/>
          </a:endParaRPr>
        </a:p>
      </dsp:txBody>
      <dsp:txXfrm>
        <a:off x="6232908" y="1152126"/>
        <a:ext cx="4309289" cy="1261318"/>
      </dsp:txXfrm>
    </dsp:sp>
    <dsp:sp modelId="{7551A9EB-820F-4547-89A6-E79E5F952150}">
      <dsp:nvSpPr>
        <dsp:cNvPr id="0" name=""/>
        <dsp:cNvSpPr/>
      </dsp:nvSpPr>
      <dsp:spPr>
        <a:xfrm>
          <a:off x="6126767" y="3706384"/>
          <a:ext cx="3989064" cy="1261318"/>
        </a:xfrm>
        <a:prstGeom prst="rect">
          <a:avLst/>
        </a:prstGeom>
        <a:noFill/>
        <a:ln w="6350" cap="flat" cmpd="sng" algn="ctr">
          <a:noFill/>
          <a:prstDash val="solid"/>
          <a:miter lim="800000"/>
        </a:ln>
        <a:effectLst/>
        <a:sp3d/>
      </dsp:spPr>
      <dsp:style>
        <a:lnRef idx="1">
          <a:scrgbClr r="0" g="0" b="0"/>
        </a:lnRef>
        <a:fillRef idx="1">
          <a:scrgbClr r="0" g="0" b="0"/>
        </a:fillRef>
        <a:effectRef idx="2">
          <a:scrgbClr r="0" g="0" b="0"/>
        </a:effectRef>
        <a:fontRef idx="minor"/>
      </dsp:style>
      <dsp:txBody>
        <a:bodyPr spcFirstLastPara="0" vert="horz" wrap="square" lIns="247650" tIns="247650" rIns="247650" bIns="247650" numCol="1" spcCol="1270" anchor="ctr" anchorCtr="0">
          <a:noAutofit/>
        </a:bodyPr>
        <a:lstStyle/>
        <a:p>
          <a:pPr marL="114300" lvl="1" indent="-114300" algn="l" defTabSz="622300">
            <a:lnSpc>
              <a:spcPct val="90000"/>
            </a:lnSpc>
            <a:spcBef>
              <a:spcPct val="0"/>
            </a:spcBef>
            <a:spcAft>
              <a:spcPct val="15000"/>
            </a:spcAft>
            <a:buFont typeface="Wingdings" panose="05000000000000000000" pitchFamily="2" charset="2"/>
            <a:buChar char="&amp;"/>
          </a:pPr>
          <a:r>
            <a:rPr lang="lt-LT" sz="1400" b="1" i="1" kern="120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 Nebaigti sakiniai</a:t>
          </a:r>
          <a:endParaRPr lang="en-GB" sz="1400" b="1" kern="1200" dirty="0">
            <a:solidFill>
              <a:srgbClr val="002060"/>
            </a:solidFill>
            <a:effectLst>
              <a:outerShdw blurRad="38100" dist="38100" dir="2700000" algn="tl">
                <a:srgbClr val="000000">
                  <a:alpha val="43137"/>
                </a:srgbClr>
              </a:outerShdw>
            </a:effectLst>
            <a:latin typeface="Comic Sans MS" panose="030F0702030302020204" pitchFamily="66" charset="0"/>
          </a:endParaRPr>
        </a:p>
        <a:p>
          <a:pPr marL="114300" lvl="1" indent="-114300" algn="l" defTabSz="622300">
            <a:lnSpc>
              <a:spcPct val="90000"/>
            </a:lnSpc>
            <a:spcBef>
              <a:spcPct val="0"/>
            </a:spcBef>
            <a:spcAft>
              <a:spcPct val="15000"/>
            </a:spcAft>
            <a:buFont typeface="Wingdings" panose="05000000000000000000" pitchFamily="2" charset="2"/>
            <a:buChar char="&amp;"/>
          </a:pPr>
          <a:r>
            <a:rPr lang="lt-LT" sz="1400" b="1" i="1" kern="120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 Koliažas</a:t>
          </a:r>
          <a:endParaRPr lang="en-GB" sz="1400" b="1" kern="1200" dirty="0">
            <a:solidFill>
              <a:srgbClr val="002060"/>
            </a:solidFill>
            <a:effectLst>
              <a:outerShdw blurRad="38100" dist="38100" dir="2700000" algn="tl">
                <a:srgbClr val="000000">
                  <a:alpha val="43137"/>
                </a:srgbClr>
              </a:outerShdw>
            </a:effectLst>
            <a:latin typeface="Comic Sans MS" panose="030F0702030302020204" pitchFamily="66" charset="0"/>
          </a:endParaRPr>
        </a:p>
        <a:p>
          <a:pPr marL="114300" lvl="1" indent="-114300" algn="l" defTabSz="622300">
            <a:lnSpc>
              <a:spcPct val="90000"/>
            </a:lnSpc>
            <a:spcBef>
              <a:spcPct val="0"/>
            </a:spcBef>
            <a:spcAft>
              <a:spcPct val="15000"/>
            </a:spcAft>
            <a:buFont typeface="Wingdings" panose="05000000000000000000" pitchFamily="2" charset="2"/>
            <a:buChar char="&amp;"/>
          </a:pPr>
          <a:r>
            <a:rPr lang="lt-LT" sz="1400" b="1" i="1" kern="120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 Laiškas sau</a:t>
          </a:r>
          <a:endParaRPr lang="en-GB" sz="1400" b="1" kern="1200" dirty="0">
            <a:solidFill>
              <a:srgbClr val="002060"/>
            </a:solidFill>
            <a:effectLst>
              <a:outerShdw blurRad="38100" dist="38100" dir="2700000" algn="tl">
                <a:srgbClr val="000000">
                  <a:alpha val="43137"/>
                </a:srgbClr>
              </a:outerShdw>
            </a:effectLst>
            <a:latin typeface="Comic Sans MS" panose="030F0702030302020204" pitchFamily="66" charset="0"/>
          </a:endParaRPr>
        </a:p>
        <a:p>
          <a:pPr marL="114300" lvl="1" indent="-114300" algn="l" defTabSz="622300">
            <a:lnSpc>
              <a:spcPct val="90000"/>
            </a:lnSpc>
            <a:spcBef>
              <a:spcPct val="0"/>
            </a:spcBef>
            <a:spcAft>
              <a:spcPct val="15000"/>
            </a:spcAft>
            <a:buFont typeface="Wingdings" panose="05000000000000000000" pitchFamily="2" charset="2"/>
            <a:buChar char="&amp;"/>
          </a:pPr>
          <a:r>
            <a:rPr lang="lt-LT" sz="1400" b="1" i="1" kern="120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 Kūryba</a:t>
          </a:r>
          <a:endParaRPr lang="en-GB" sz="1400" b="1" kern="1200" dirty="0">
            <a:solidFill>
              <a:srgbClr val="002060"/>
            </a:solidFill>
            <a:effectLst>
              <a:outerShdw blurRad="38100" dist="38100" dir="2700000" algn="tl">
                <a:srgbClr val="000000">
                  <a:alpha val="43137"/>
                </a:srgbClr>
              </a:outerShdw>
            </a:effectLst>
            <a:latin typeface="Comic Sans MS" panose="030F0702030302020204" pitchFamily="66" charset="0"/>
          </a:endParaRPr>
        </a:p>
      </dsp:txBody>
      <dsp:txXfrm>
        <a:off x="6126767" y="3706384"/>
        <a:ext cx="3989064" cy="126131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9F1DA6-07CB-482A-B5C3-37955595FE1B}">
      <dsp:nvSpPr>
        <dsp:cNvPr id="0" name=""/>
        <dsp:cNvSpPr/>
      </dsp:nvSpPr>
      <dsp:spPr>
        <a:xfrm rot="5400000">
          <a:off x="590977" y="1467417"/>
          <a:ext cx="1297804" cy="1477504"/>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5E291F6-538B-4E42-B09C-2BF04EDBF73E}">
      <dsp:nvSpPr>
        <dsp:cNvPr id="0" name=""/>
        <dsp:cNvSpPr/>
      </dsp:nvSpPr>
      <dsp:spPr>
        <a:xfrm>
          <a:off x="247137" y="28775"/>
          <a:ext cx="2184738" cy="1529245"/>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t-LT" sz="2000" b="1" i="1" kern="1200" dirty="0">
              <a:effectLst>
                <a:outerShdw blurRad="38100" dist="38100" dir="2700000" algn="tl">
                  <a:srgbClr val="000000">
                    <a:alpha val="43137"/>
                  </a:srgbClr>
                </a:outerShdw>
              </a:effectLst>
              <a:latin typeface="Comic Sans MS" panose="030F0702030302020204" pitchFamily="66" charset="0"/>
            </a:rPr>
            <a:t>Prieš žaidimą</a:t>
          </a:r>
          <a:endParaRPr lang="en-GB" sz="2000" b="1" i="1" kern="1200" dirty="0">
            <a:effectLst>
              <a:outerShdw blurRad="38100" dist="38100" dir="2700000" algn="tl">
                <a:srgbClr val="000000">
                  <a:alpha val="43137"/>
                </a:srgbClr>
              </a:outerShdw>
            </a:effectLst>
            <a:latin typeface="Comic Sans MS" panose="030F0702030302020204" pitchFamily="66" charset="0"/>
          </a:endParaRPr>
        </a:p>
      </dsp:txBody>
      <dsp:txXfrm>
        <a:off x="321802" y="103440"/>
        <a:ext cx="2035408" cy="1379915"/>
      </dsp:txXfrm>
    </dsp:sp>
    <dsp:sp modelId="{9AEDA636-B7C7-4F21-BFA2-CDB38B4ACFA8}">
      <dsp:nvSpPr>
        <dsp:cNvPr id="0" name=""/>
        <dsp:cNvSpPr/>
      </dsp:nvSpPr>
      <dsp:spPr>
        <a:xfrm>
          <a:off x="2415144" y="327789"/>
          <a:ext cx="6161709" cy="12360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Font typeface="Wingdings" panose="05000000000000000000" pitchFamily="2" charset="2"/>
            <a:buChar char="&amp;"/>
          </a:pPr>
          <a:r>
            <a:rPr lang="lt-LT" sz="1600" b="1" i="1" kern="120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 Sąvokų</a:t>
          </a:r>
          <a:r>
            <a:rPr lang="lt-LT" sz="1600" b="1" i="1" kern="1200" dirty="0">
              <a:solidFill>
                <a:srgbClr val="002060"/>
              </a:solidFill>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rPr>
            <a:t> </a:t>
          </a:r>
          <a:r>
            <a:rPr lang="lt-LT" sz="1600" b="1" i="1" kern="120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 iš(</a:t>
          </a:r>
          <a:r>
            <a:rPr lang="lt-LT" sz="1600" b="1" i="1" kern="1200" dirty="0" err="1">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si</a:t>
          </a:r>
          <a:r>
            <a:rPr lang="lt-LT" sz="1600" b="1" i="1" kern="120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)aiškinimas</a:t>
          </a:r>
          <a:r>
            <a:rPr lang="lt-LT" sz="1600" b="1" i="1" kern="1200" dirty="0">
              <a:solidFill>
                <a:srgbClr val="002060"/>
              </a:solidFill>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rPr>
            <a:t> </a:t>
          </a:r>
          <a:endParaRPr lang="en-GB" sz="1600" kern="1200" dirty="0">
            <a:solidFill>
              <a:srgbClr val="002060"/>
            </a:solidFill>
          </a:endParaRPr>
        </a:p>
        <a:p>
          <a:pPr marL="171450" lvl="1" indent="-171450" algn="l" defTabSz="711200">
            <a:lnSpc>
              <a:spcPct val="90000"/>
            </a:lnSpc>
            <a:spcBef>
              <a:spcPct val="0"/>
            </a:spcBef>
            <a:spcAft>
              <a:spcPct val="15000"/>
            </a:spcAft>
            <a:buFont typeface="Wingdings" panose="05000000000000000000" pitchFamily="2" charset="2"/>
            <a:buChar char="&amp;"/>
          </a:pPr>
          <a:r>
            <a:rPr lang="lt-LT" sz="1600" b="1" i="1" kern="120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 Žaidimo taisyklių skaitymas ir nagrinėjimas</a:t>
          </a:r>
          <a:r>
            <a:rPr lang="lt-LT" sz="1600" kern="1200" dirty="0">
              <a:solidFill>
                <a:srgbClr val="002060"/>
              </a:solidFill>
              <a:effectLst/>
              <a:latin typeface="Times New Roman" panose="02020603050405020304" pitchFamily="18" charset="0"/>
              <a:ea typeface="Palemonas" panose="02030603060206020803" pitchFamily="18" charset="0"/>
              <a:cs typeface="Times New Roman" panose="02020603050405020304" pitchFamily="18" charset="0"/>
            </a:rPr>
            <a:t> </a:t>
          </a:r>
          <a:endParaRPr lang="en-GB" sz="1600" kern="1200" dirty="0">
            <a:solidFill>
              <a:srgbClr val="002060"/>
            </a:solidFill>
          </a:endParaRPr>
        </a:p>
      </dsp:txBody>
      <dsp:txXfrm>
        <a:off x="2415144" y="327789"/>
        <a:ext cx="6161709" cy="1236003"/>
      </dsp:txXfrm>
    </dsp:sp>
    <dsp:sp modelId="{6B3FECA9-57E5-4050-B821-EF148F3AB304}">
      <dsp:nvSpPr>
        <dsp:cNvPr id="0" name=""/>
        <dsp:cNvSpPr/>
      </dsp:nvSpPr>
      <dsp:spPr>
        <a:xfrm rot="5400000">
          <a:off x="3311035" y="3132522"/>
          <a:ext cx="1297804" cy="1477504"/>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A35B070-40B5-45E8-A2EB-A713771B8683}">
      <dsp:nvSpPr>
        <dsp:cNvPr id="0" name=""/>
        <dsp:cNvSpPr/>
      </dsp:nvSpPr>
      <dsp:spPr>
        <a:xfrm>
          <a:off x="2038853" y="1682593"/>
          <a:ext cx="2184738" cy="1529245"/>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t-LT" sz="2000" b="1" i="1" kern="1200" dirty="0">
              <a:effectLst>
                <a:outerShdw blurRad="38100" dist="38100" dir="2700000" algn="tl">
                  <a:srgbClr val="000000">
                    <a:alpha val="43137"/>
                  </a:srgbClr>
                </a:outerShdw>
              </a:effectLst>
              <a:latin typeface="Comic Sans MS" panose="030F0702030302020204" pitchFamily="66" charset="0"/>
            </a:rPr>
            <a:t>Žaidimų metu</a:t>
          </a:r>
          <a:endParaRPr lang="en-GB" sz="2000" b="1" i="1" kern="1200" dirty="0">
            <a:effectLst>
              <a:outerShdw blurRad="38100" dist="38100" dir="2700000" algn="tl">
                <a:srgbClr val="000000">
                  <a:alpha val="43137"/>
                </a:srgbClr>
              </a:outerShdw>
            </a:effectLst>
            <a:latin typeface="Comic Sans MS" panose="030F0702030302020204" pitchFamily="66" charset="0"/>
          </a:endParaRPr>
        </a:p>
      </dsp:txBody>
      <dsp:txXfrm>
        <a:off x="2113518" y="1757258"/>
        <a:ext cx="2035408" cy="1379915"/>
      </dsp:txXfrm>
    </dsp:sp>
    <dsp:sp modelId="{A26DCD71-F185-4291-8EF9-759C1DC1F601}">
      <dsp:nvSpPr>
        <dsp:cNvPr id="0" name=""/>
        <dsp:cNvSpPr/>
      </dsp:nvSpPr>
      <dsp:spPr>
        <a:xfrm>
          <a:off x="4271106" y="1854217"/>
          <a:ext cx="5579939" cy="12360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Font typeface="Wingdings" panose="05000000000000000000" pitchFamily="2" charset="2"/>
            <a:buChar char="&amp;"/>
          </a:pPr>
          <a:r>
            <a:rPr lang="lt-LT" sz="1600" b="1" i="1" kern="120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 Žaidimo kortelių tekstų skaitymas</a:t>
          </a:r>
          <a:endParaRPr lang="en-GB" sz="1600" b="1" i="1" kern="1200" dirty="0">
            <a:solidFill>
              <a:srgbClr val="002060"/>
            </a:solidFill>
            <a:effectLst>
              <a:outerShdw blurRad="38100" dist="38100" dir="2700000" algn="tl">
                <a:srgbClr val="000000">
                  <a:alpha val="43137"/>
                </a:srgbClr>
              </a:outerShdw>
            </a:effectLst>
            <a:latin typeface="Comic Sans MS" panose="030F0702030302020204" pitchFamily="66" charset="0"/>
          </a:endParaRPr>
        </a:p>
        <a:p>
          <a:pPr marL="171450" lvl="1" indent="-171450" algn="l" defTabSz="711200">
            <a:lnSpc>
              <a:spcPct val="90000"/>
            </a:lnSpc>
            <a:spcBef>
              <a:spcPct val="0"/>
            </a:spcBef>
            <a:spcAft>
              <a:spcPct val="15000"/>
            </a:spcAft>
            <a:buFont typeface="Wingdings" panose="05000000000000000000" pitchFamily="2" charset="2"/>
            <a:buChar char="&amp;"/>
          </a:pPr>
          <a:r>
            <a:rPr lang="lt-LT" sz="1600" b="1" i="1" kern="120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 Konsultavimas</a:t>
          </a:r>
          <a:endParaRPr lang="en-GB" sz="1600" b="1" i="1" kern="1200" dirty="0">
            <a:solidFill>
              <a:srgbClr val="002060"/>
            </a:solidFill>
            <a:effectLst>
              <a:outerShdw blurRad="38100" dist="38100" dir="2700000" algn="tl">
                <a:srgbClr val="000000">
                  <a:alpha val="43137"/>
                </a:srgbClr>
              </a:outerShdw>
            </a:effectLst>
            <a:latin typeface="Comic Sans MS" panose="030F0702030302020204" pitchFamily="66" charset="0"/>
          </a:endParaRPr>
        </a:p>
      </dsp:txBody>
      <dsp:txXfrm>
        <a:off x="4271106" y="1854217"/>
        <a:ext cx="5579939" cy="1236003"/>
      </dsp:txXfrm>
    </dsp:sp>
    <dsp:sp modelId="{BCEE9360-5565-4FE7-94F4-E97D730ABAA4}">
      <dsp:nvSpPr>
        <dsp:cNvPr id="0" name=""/>
        <dsp:cNvSpPr/>
      </dsp:nvSpPr>
      <dsp:spPr>
        <a:xfrm>
          <a:off x="4703150" y="3222360"/>
          <a:ext cx="2184738" cy="1529245"/>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t-LT" sz="2000" b="1" i="1" kern="1200" dirty="0">
              <a:effectLst>
                <a:outerShdw blurRad="38100" dist="38100" dir="2700000" algn="tl">
                  <a:srgbClr val="000000">
                    <a:alpha val="43137"/>
                  </a:srgbClr>
                </a:outerShdw>
              </a:effectLst>
              <a:latin typeface="Comic Sans MS" panose="030F0702030302020204" pitchFamily="66" charset="0"/>
            </a:rPr>
            <a:t>Po žaidimo</a:t>
          </a:r>
          <a:endParaRPr lang="en-GB" sz="2000" b="1" i="1" kern="1200" dirty="0">
            <a:effectLst>
              <a:outerShdw blurRad="38100" dist="38100" dir="2700000" algn="tl">
                <a:srgbClr val="000000">
                  <a:alpha val="43137"/>
                </a:srgbClr>
              </a:outerShdw>
            </a:effectLst>
            <a:latin typeface="Comic Sans MS" panose="030F0702030302020204" pitchFamily="66" charset="0"/>
          </a:endParaRPr>
        </a:p>
      </dsp:txBody>
      <dsp:txXfrm>
        <a:off x="4777815" y="3297025"/>
        <a:ext cx="2035408" cy="1379915"/>
      </dsp:txXfrm>
    </dsp:sp>
    <dsp:sp modelId="{616A13FE-53DD-4E3E-B806-B10F1271C8B3}">
      <dsp:nvSpPr>
        <dsp:cNvPr id="0" name=""/>
        <dsp:cNvSpPr/>
      </dsp:nvSpPr>
      <dsp:spPr>
        <a:xfrm>
          <a:off x="7007407" y="3383524"/>
          <a:ext cx="2844670" cy="12360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Font typeface="Wingdings" panose="05000000000000000000" pitchFamily="2" charset="2"/>
            <a:buChar char="&amp;"/>
          </a:pPr>
          <a:r>
            <a:rPr lang="lt-LT" sz="1600" b="1" i="1" kern="1200" dirty="0">
              <a:solidFill>
                <a:srgbClr val="002060"/>
              </a:solidFill>
              <a:effectLst>
                <a:outerShdw blurRad="38100" dist="38100" dir="2700000" algn="tl">
                  <a:srgbClr val="000000">
                    <a:alpha val="43137"/>
                  </a:srgbClr>
                </a:outerShdw>
              </a:effectLst>
              <a:latin typeface="Comic Sans MS" panose="030F0702030302020204" pitchFamily="66" charset="0"/>
            </a:rPr>
            <a:t> Aptarimas</a:t>
          </a:r>
          <a:endParaRPr lang="en-GB" sz="1600" b="1" i="1" kern="1200" dirty="0">
            <a:solidFill>
              <a:srgbClr val="002060"/>
            </a:solidFill>
            <a:effectLst>
              <a:outerShdw blurRad="38100" dist="38100" dir="2700000" algn="tl">
                <a:srgbClr val="000000">
                  <a:alpha val="43137"/>
                </a:srgbClr>
              </a:outerShdw>
            </a:effectLst>
            <a:latin typeface="Comic Sans MS" panose="030F0702030302020204" pitchFamily="66" charset="0"/>
          </a:endParaRPr>
        </a:p>
        <a:p>
          <a:pPr marL="171450" lvl="1" indent="-171450" algn="l" defTabSz="711200">
            <a:lnSpc>
              <a:spcPct val="90000"/>
            </a:lnSpc>
            <a:spcBef>
              <a:spcPct val="0"/>
            </a:spcBef>
            <a:spcAft>
              <a:spcPct val="15000"/>
            </a:spcAft>
            <a:buFont typeface="Wingdings" panose="05000000000000000000" pitchFamily="2" charset="2"/>
            <a:buChar char="&amp;"/>
          </a:pPr>
          <a:r>
            <a:rPr lang="lt-LT" sz="1600" b="1" i="1" kern="1200" dirty="0">
              <a:solidFill>
                <a:srgbClr val="002060"/>
              </a:solidFill>
              <a:effectLst>
                <a:outerShdw blurRad="38100" dist="38100" dir="2700000" algn="tl">
                  <a:srgbClr val="000000">
                    <a:alpha val="43137"/>
                  </a:srgbClr>
                </a:outerShdw>
              </a:effectLst>
              <a:latin typeface="Comic Sans MS" panose="030F0702030302020204" pitchFamily="66" charset="0"/>
            </a:rPr>
            <a:t> Įspūdžiai</a:t>
          </a:r>
          <a:endParaRPr lang="en-GB" sz="1600" b="1" i="1" kern="1200" dirty="0">
            <a:solidFill>
              <a:srgbClr val="002060"/>
            </a:solidFill>
            <a:effectLst>
              <a:outerShdw blurRad="38100" dist="38100" dir="2700000" algn="tl">
                <a:srgbClr val="000000">
                  <a:alpha val="43137"/>
                </a:srgbClr>
              </a:outerShdw>
            </a:effectLst>
            <a:latin typeface="Comic Sans MS" panose="030F0702030302020204" pitchFamily="66" charset="0"/>
          </a:endParaRPr>
        </a:p>
      </dsp:txBody>
      <dsp:txXfrm>
        <a:off x="7007407" y="3383524"/>
        <a:ext cx="2844670" cy="123600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4FCECF-82A4-46AF-BCF0-BAC0B71538BB}">
      <dsp:nvSpPr>
        <dsp:cNvPr id="0" name=""/>
        <dsp:cNvSpPr/>
      </dsp:nvSpPr>
      <dsp:spPr>
        <a:xfrm rot="16200000">
          <a:off x="-1133230" y="1191995"/>
          <a:ext cx="5745360" cy="3361369"/>
        </a:xfrm>
        <a:prstGeom prst="flowChartManualOperation">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0" tIns="0" rIns="152400" bIns="0" numCol="1" spcCol="1270" anchor="t" anchorCtr="0">
          <a:noAutofit/>
        </a:bodyPr>
        <a:lstStyle/>
        <a:p>
          <a:pPr marL="0" lvl="0" indent="0" algn="l" defTabSz="1066800">
            <a:lnSpc>
              <a:spcPct val="90000"/>
            </a:lnSpc>
            <a:spcBef>
              <a:spcPct val="0"/>
            </a:spcBef>
            <a:spcAft>
              <a:spcPct val="35000"/>
            </a:spcAft>
            <a:buNone/>
          </a:pPr>
          <a:r>
            <a:rPr lang="lt-LT" sz="2400" b="1" i="1" kern="1200" dirty="0">
              <a:effectLst>
                <a:outerShdw blurRad="38100" dist="38100" dir="2700000" algn="tl">
                  <a:srgbClr val="000000">
                    <a:alpha val="43137"/>
                  </a:srgbClr>
                </a:outerShdw>
              </a:effectLst>
              <a:latin typeface="Comic Sans MS" panose="030F0702030302020204" pitchFamily="66" charset="0"/>
            </a:rPr>
            <a:t>Prieš projektą</a:t>
          </a:r>
          <a:endParaRPr lang="en-GB" sz="2400" b="1" i="1" kern="1200" dirty="0">
            <a:effectLst>
              <a:outerShdw blurRad="38100" dist="38100" dir="2700000" algn="tl">
                <a:srgbClr val="000000">
                  <a:alpha val="43137"/>
                </a:srgbClr>
              </a:outerShdw>
            </a:effectLst>
            <a:latin typeface="Comic Sans MS" panose="030F0702030302020204" pitchFamily="66" charset="0"/>
          </a:endParaRPr>
        </a:p>
        <a:p>
          <a:pPr marL="171450" lvl="1" indent="-171450" algn="l" defTabSz="800100">
            <a:lnSpc>
              <a:spcPct val="90000"/>
            </a:lnSpc>
            <a:spcBef>
              <a:spcPct val="0"/>
            </a:spcBef>
            <a:spcAft>
              <a:spcPct val="15000"/>
            </a:spcAft>
            <a:buFont typeface="Wingdings" panose="05000000000000000000" pitchFamily="2" charset="2"/>
            <a:buChar char=""/>
          </a:pPr>
          <a:r>
            <a:rPr lang="lt-LT" sz="1800" b="1" i="1" kern="1200" dirty="0">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rPr>
            <a:t> Tikslų kėlimas</a:t>
          </a:r>
          <a:endParaRPr lang="en-GB" sz="1800" b="1" i="1" kern="1200" dirty="0">
            <a:effectLst>
              <a:outerShdw blurRad="38100" dist="38100" dir="2700000" algn="tl">
                <a:srgbClr val="000000">
                  <a:alpha val="43137"/>
                </a:srgbClr>
              </a:outerShdw>
            </a:effectLst>
            <a:latin typeface="Comic Sans MS" panose="030F0702030302020204" pitchFamily="66" charset="0"/>
          </a:endParaRPr>
        </a:p>
        <a:p>
          <a:pPr marL="171450" lvl="1" indent="-171450" algn="l" defTabSz="800100">
            <a:lnSpc>
              <a:spcPct val="90000"/>
            </a:lnSpc>
            <a:spcBef>
              <a:spcPct val="0"/>
            </a:spcBef>
            <a:spcAft>
              <a:spcPct val="15000"/>
            </a:spcAft>
            <a:buFont typeface="Wingdings" panose="05000000000000000000" pitchFamily="2" charset="2"/>
            <a:buChar char=""/>
          </a:pPr>
          <a:r>
            <a:rPr lang="lt-LT" sz="1800" b="1" i="1" kern="1200" dirty="0">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rPr>
            <a:t> Lūkesčių išsakymas </a:t>
          </a:r>
          <a:endParaRPr lang="en-GB" sz="1800" b="1" i="1" kern="1200" dirty="0">
            <a:effectLst>
              <a:outerShdw blurRad="38100" dist="38100" dir="2700000" algn="tl">
                <a:srgbClr val="000000">
                  <a:alpha val="43137"/>
                </a:srgbClr>
              </a:outerShdw>
            </a:effectLst>
            <a:latin typeface="Comic Sans MS" panose="030F0702030302020204" pitchFamily="66" charset="0"/>
          </a:endParaRPr>
        </a:p>
        <a:p>
          <a:pPr marL="171450" lvl="1" indent="-171450" algn="l" defTabSz="800100">
            <a:lnSpc>
              <a:spcPct val="90000"/>
            </a:lnSpc>
            <a:spcBef>
              <a:spcPct val="0"/>
            </a:spcBef>
            <a:spcAft>
              <a:spcPct val="15000"/>
            </a:spcAft>
            <a:buFont typeface="Wingdings" panose="05000000000000000000" pitchFamily="2" charset="2"/>
            <a:buChar char=""/>
          </a:pPr>
          <a:r>
            <a:rPr lang="lt-LT" sz="1800" b="1" i="1" kern="1200" dirty="0">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rPr>
            <a:t> Turimų žinių prisiminimas</a:t>
          </a:r>
          <a:endParaRPr lang="en-GB" sz="1800" b="1" i="1" kern="1200" dirty="0">
            <a:effectLst>
              <a:outerShdw blurRad="38100" dist="38100" dir="2700000" algn="tl">
                <a:srgbClr val="000000">
                  <a:alpha val="43137"/>
                </a:srgbClr>
              </a:outerShdw>
            </a:effectLst>
            <a:latin typeface="Comic Sans MS" panose="030F0702030302020204" pitchFamily="66" charset="0"/>
          </a:endParaRPr>
        </a:p>
        <a:p>
          <a:pPr marL="171450" lvl="1" indent="-171450" algn="l" defTabSz="800100">
            <a:lnSpc>
              <a:spcPct val="90000"/>
            </a:lnSpc>
            <a:spcBef>
              <a:spcPct val="0"/>
            </a:spcBef>
            <a:spcAft>
              <a:spcPct val="15000"/>
            </a:spcAft>
            <a:buFont typeface="Wingdings" panose="05000000000000000000" pitchFamily="2" charset="2"/>
            <a:buChar char=""/>
          </a:pPr>
          <a:r>
            <a:rPr lang="lt-LT" sz="1800" b="1" i="1" kern="1200" dirty="0">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rPr>
            <a:t> Aktualizavimas ir kt.  </a:t>
          </a:r>
          <a:endParaRPr lang="en-GB" sz="1800" b="1" i="1" kern="1200" dirty="0">
            <a:effectLst>
              <a:outerShdw blurRad="38100" dist="38100" dir="2700000" algn="tl">
                <a:srgbClr val="000000">
                  <a:alpha val="43137"/>
                </a:srgbClr>
              </a:outerShdw>
            </a:effectLst>
            <a:latin typeface="Comic Sans MS" panose="030F0702030302020204" pitchFamily="66" charset="0"/>
          </a:endParaRPr>
        </a:p>
      </dsp:txBody>
      <dsp:txXfrm rot="5400000">
        <a:off x="58765" y="1149072"/>
        <a:ext cx="3361369" cy="3447216"/>
      </dsp:txXfrm>
    </dsp:sp>
    <dsp:sp modelId="{775DC233-A8C8-4A4F-94D6-B7EC77A56C21}">
      <dsp:nvSpPr>
        <dsp:cNvPr id="0" name=""/>
        <dsp:cNvSpPr/>
      </dsp:nvSpPr>
      <dsp:spPr>
        <a:xfrm rot="16200000">
          <a:off x="2292043" y="1207631"/>
          <a:ext cx="5745360" cy="3330096"/>
        </a:xfrm>
        <a:prstGeom prst="flowChartManualOperation">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0" tIns="0" rIns="152400" bIns="0" numCol="1" spcCol="1270" anchor="t" anchorCtr="0">
          <a:noAutofit/>
        </a:bodyPr>
        <a:lstStyle/>
        <a:p>
          <a:pPr marL="0" lvl="0" indent="0" algn="l" defTabSz="1066800">
            <a:lnSpc>
              <a:spcPct val="90000"/>
            </a:lnSpc>
            <a:spcBef>
              <a:spcPct val="0"/>
            </a:spcBef>
            <a:spcAft>
              <a:spcPct val="35000"/>
            </a:spcAft>
            <a:buNone/>
          </a:pPr>
          <a:r>
            <a:rPr lang="lt-LT" sz="2400" b="1" kern="1200" dirty="0">
              <a:effectLst>
                <a:outerShdw blurRad="38100" dist="38100" dir="2700000" algn="tl">
                  <a:srgbClr val="000000">
                    <a:alpha val="43137"/>
                  </a:srgbClr>
                </a:outerShdw>
              </a:effectLst>
              <a:latin typeface="Comic Sans MS" panose="030F0702030302020204" pitchFamily="66" charset="0"/>
            </a:rPr>
            <a:t>Rengiant projektą</a:t>
          </a:r>
          <a:endParaRPr lang="en-GB" sz="2400" b="1" kern="1200" dirty="0">
            <a:effectLst>
              <a:outerShdw blurRad="38100" dist="38100" dir="2700000" algn="tl">
                <a:srgbClr val="000000">
                  <a:alpha val="43137"/>
                </a:srgbClr>
              </a:outerShdw>
            </a:effectLst>
            <a:latin typeface="Comic Sans MS" panose="030F0702030302020204" pitchFamily="66" charset="0"/>
          </a:endParaRPr>
        </a:p>
        <a:p>
          <a:pPr marL="171450" lvl="1" indent="-171450" algn="l" defTabSz="800100">
            <a:lnSpc>
              <a:spcPct val="90000"/>
            </a:lnSpc>
            <a:spcBef>
              <a:spcPct val="0"/>
            </a:spcBef>
            <a:spcAft>
              <a:spcPct val="15000"/>
            </a:spcAft>
            <a:buFont typeface="Wingdings" panose="05000000000000000000" pitchFamily="2" charset="2"/>
            <a:buChar char="&amp;"/>
          </a:pPr>
          <a:r>
            <a:rPr lang="lt-LT" sz="1800" b="1" i="1" kern="1200" dirty="0">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rPr>
            <a:t> Klausimų laipteliai</a:t>
          </a:r>
          <a:endParaRPr lang="en-GB" sz="1800" b="1" i="1" kern="1200" dirty="0">
            <a:effectLst>
              <a:outerShdw blurRad="38100" dist="38100" dir="2700000" algn="tl">
                <a:srgbClr val="000000">
                  <a:alpha val="43137"/>
                </a:srgbClr>
              </a:outerShdw>
            </a:effectLst>
            <a:latin typeface="Comic Sans MS" panose="030F0702030302020204" pitchFamily="66" charset="0"/>
          </a:endParaRPr>
        </a:p>
        <a:p>
          <a:pPr marL="171450" lvl="1" indent="-171450" algn="l" defTabSz="800100">
            <a:lnSpc>
              <a:spcPct val="90000"/>
            </a:lnSpc>
            <a:spcBef>
              <a:spcPct val="0"/>
            </a:spcBef>
            <a:spcAft>
              <a:spcPct val="15000"/>
            </a:spcAft>
            <a:buFont typeface="Wingdings" panose="05000000000000000000" pitchFamily="2" charset="2"/>
            <a:buChar char="&amp;"/>
          </a:pPr>
          <a:r>
            <a:rPr lang="lt-LT" sz="1800" b="1" i="1" kern="1200" dirty="0">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rPr>
            <a:t> Informacijos paieška</a:t>
          </a:r>
          <a:endParaRPr lang="en-GB" sz="1800" b="1" i="1" kern="1200" dirty="0">
            <a:effectLst>
              <a:outerShdw blurRad="38100" dist="38100" dir="2700000" algn="tl">
                <a:srgbClr val="000000">
                  <a:alpha val="43137"/>
                </a:srgbClr>
              </a:outerShdw>
            </a:effectLst>
            <a:latin typeface="Comic Sans MS" panose="030F0702030302020204" pitchFamily="66" charset="0"/>
          </a:endParaRPr>
        </a:p>
        <a:p>
          <a:pPr marL="171450" lvl="1" indent="-171450" algn="l" defTabSz="800100">
            <a:lnSpc>
              <a:spcPct val="90000"/>
            </a:lnSpc>
            <a:spcBef>
              <a:spcPct val="0"/>
            </a:spcBef>
            <a:spcAft>
              <a:spcPct val="15000"/>
            </a:spcAft>
            <a:buFont typeface="Wingdings" panose="05000000000000000000" pitchFamily="2" charset="2"/>
            <a:buChar char="&amp;"/>
          </a:pPr>
          <a:r>
            <a:rPr lang="lt-LT" sz="1800" b="1" i="1" kern="1200" dirty="0">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rPr>
            <a:t> Teksto visumos suvokimas</a:t>
          </a:r>
          <a:endParaRPr lang="en-GB" sz="1800" b="1" i="1" kern="1200" dirty="0">
            <a:effectLst>
              <a:outerShdw blurRad="38100" dist="38100" dir="2700000" algn="tl">
                <a:srgbClr val="000000">
                  <a:alpha val="43137"/>
                </a:srgbClr>
              </a:outerShdw>
            </a:effectLst>
            <a:latin typeface="Comic Sans MS" panose="030F0702030302020204" pitchFamily="66" charset="0"/>
          </a:endParaRPr>
        </a:p>
        <a:p>
          <a:pPr marL="171450" lvl="1" indent="-171450" algn="l" defTabSz="800100">
            <a:lnSpc>
              <a:spcPct val="90000"/>
            </a:lnSpc>
            <a:spcBef>
              <a:spcPct val="0"/>
            </a:spcBef>
            <a:spcAft>
              <a:spcPct val="15000"/>
            </a:spcAft>
            <a:buFont typeface="Wingdings" panose="05000000000000000000" pitchFamily="2" charset="2"/>
            <a:buChar char="&amp;"/>
          </a:pPr>
          <a:r>
            <a:rPr lang="lt-LT" sz="1800" b="1" i="1" kern="1200" dirty="0">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rPr>
            <a:t> Svarbiausių faktų atranka</a:t>
          </a:r>
          <a:endParaRPr lang="en-GB" sz="1800" b="1" i="1" kern="1200" dirty="0">
            <a:effectLst>
              <a:outerShdw blurRad="38100" dist="38100" dir="2700000" algn="tl">
                <a:srgbClr val="000000">
                  <a:alpha val="43137"/>
                </a:srgbClr>
              </a:outerShdw>
            </a:effectLst>
            <a:latin typeface="Comic Sans MS" panose="030F0702030302020204" pitchFamily="66" charset="0"/>
          </a:endParaRPr>
        </a:p>
        <a:p>
          <a:pPr marL="171450" lvl="1" indent="-171450" algn="l" defTabSz="800100">
            <a:lnSpc>
              <a:spcPct val="90000"/>
            </a:lnSpc>
            <a:spcBef>
              <a:spcPct val="0"/>
            </a:spcBef>
            <a:spcAft>
              <a:spcPct val="15000"/>
            </a:spcAft>
            <a:buFont typeface="Wingdings" panose="05000000000000000000" pitchFamily="2" charset="2"/>
            <a:buChar char="&amp;"/>
          </a:pPr>
          <a:r>
            <a:rPr lang="lt-LT" sz="1800" b="1" i="1" kern="1200" dirty="0">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rPr>
            <a:t> Teiginių formulavimas</a:t>
          </a:r>
          <a:endParaRPr lang="en-GB" sz="1800" b="1" i="1" kern="1200" dirty="0">
            <a:effectLst>
              <a:outerShdw blurRad="38100" dist="38100" dir="2700000" algn="tl">
                <a:srgbClr val="000000">
                  <a:alpha val="43137"/>
                </a:srgbClr>
              </a:outerShdw>
            </a:effectLst>
            <a:latin typeface="Comic Sans MS" panose="030F0702030302020204" pitchFamily="66" charset="0"/>
          </a:endParaRPr>
        </a:p>
        <a:p>
          <a:pPr marL="171450" lvl="1" indent="-171450" algn="l" defTabSz="800100">
            <a:lnSpc>
              <a:spcPct val="90000"/>
            </a:lnSpc>
            <a:spcBef>
              <a:spcPct val="0"/>
            </a:spcBef>
            <a:spcAft>
              <a:spcPct val="15000"/>
            </a:spcAft>
            <a:buFont typeface="Wingdings" panose="05000000000000000000" pitchFamily="2" charset="2"/>
            <a:buChar char="&amp;"/>
          </a:pPr>
          <a:r>
            <a:rPr lang="lt-LT" sz="1800" b="1" i="1" kern="1200" dirty="0">
              <a:effectLst>
                <a:outerShdw blurRad="38100" dist="38100" dir="2700000" algn="tl">
                  <a:srgbClr val="000000">
                    <a:alpha val="43137"/>
                  </a:srgbClr>
                </a:outerShdw>
              </a:effectLst>
              <a:latin typeface="Comic Sans MS" panose="030F0702030302020204" pitchFamily="66" charset="0"/>
            </a:rPr>
            <a:t> Informacijos paskelbimas padlet.com aplinkoje</a:t>
          </a:r>
          <a:endParaRPr lang="en-GB" sz="1800" b="1" i="1" kern="1200" dirty="0">
            <a:effectLst>
              <a:outerShdw blurRad="38100" dist="38100" dir="2700000" algn="tl">
                <a:srgbClr val="000000">
                  <a:alpha val="43137"/>
                </a:srgbClr>
              </a:outerShdw>
            </a:effectLst>
            <a:latin typeface="Comic Sans MS" panose="030F0702030302020204" pitchFamily="66" charset="0"/>
          </a:endParaRPr>
        </a:p>
      </dsp:txBody>
      <dsp:txXfrm rot="5400000">
        <a:off x="3499675" y="1149071"/>
        <a:ext cx="3330096" cy="3447216"/>
      </dsp:txXfrm>
    </dsp:sp>
    <dsp:sp modelId="{0A21F68F-5411-48D7-8E62-4FA86B575674}">
      <dsp:nvSpPr>
        <dsp:cNvPr id="0" name=""/>
        <dsp:cNvSpPr/>
      </dsp:nvSpPr>
      <dsp:spPr>
        <a:xfrm rot="16200000">
          <a:off x="5788284" y="1358972"/>
          <a:ext cx="5745360" cy="3027415"/>
        </a:xfrm>
        <a:prstGeom prst="flowChartManualOperation">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0" tIns="0" rIns="152400" bIns="0" numCol="1" spcCol="1270" anchor="t"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lt-LT" sz="2400" b="1" i="1" kern="1200">
              <a:effectLst>
                <a:outerShdw blurRad="38100" dist="38100" dir="2700000" algn="tl">
                  <a:srgbClr val="000000">
                    <a:alpha val="43137"/>
                  </a:srgbClr>
                </a:outerShdw>
              </a:effectLst>
              <a:latin typeface="Comic Sans MS" panose="030F0702030302020204" pitchFamily="66" charset="0"/>
            </a:rPr>
            <a:t>Po projekto</a:t>
          </a:r>
          <a:endParaRPr lang="en-GB" sz="2400" b="1" i="1" kern="1200">
            <a:effectLst>
              <a:outerShdw blurRad="38100" dist="38100" dir="2700000" algn="tl">
                <a:srgbClr val="000000">
                  <a:alpha val="43137"/>
                </a:srgbClr>
              </a:outerShdw>
            </a:effectLst>
            <a:latin typeface="Comic Sans MS" panose="030F0702030302020204" pitchFamily="66" charset="0"/>
          </a:endParaRPr>
        </a:p>
        <a:p>
          <a:pPr marL="0" lvl="0" algn="l" defTabSz="1066800">
            <a:lnSpc>
              <a:spcPct val="90000"/>
            </a:lnSpc>
            <a:spcBef>
              <a:spcPct val="0"/>
            </a:spcBef>
            <a:spcAft>
              <a:spcPct val="35000"/>
            </a:spcAft>
            <a:buNone/>
          </a:pPr>
          <a:endParaRPr lang="en-GB" sz="2400" b="1" i="1" kern="1200" dirty="0">
            <a:effectLst>
              <a:outerShdw blurRad="38100" dist="38100" dir="2700000" algn="tl">
                <a:srgbClr val="000000">
                  <a:alpha val="43137"/>
                </a:srgbClr>
              </a:outerShdw>
            </a:effectLst>
            <a:latin typeface="Comic Sans MS" panose="030F0702030302020204" pitchFamily="66" charset="0"/>
          </a:endParaRPr>
        </a:p>
        <a:p>
          <a:pPr marL="285750" lvl="1" indent="0" algn="l" defTabSz="1289050">
            <a:lnSpc>
              <a:spcPct val="90000"/>
            </a:lnSpc>
            <a:spcBef>
              <a:spcPct val="0"/>
            </a:spcBef>
            <a:spcAft>
              <a:spcPct val="15000"/>
            </a:spcAft>
            <a:buFont typeface="Wingdings" panose="05000000000000000000" pitchFamily="2" charset="2"/>
            <a:buChar char="&amp;"/>
          </a:pPr>
          <a:r>
            <a:rPr lang="lt-LT" sz="1800" b="1" i="1" kern="1200" dirty="0">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rPr>
            <a:t> Lūkesčių pasitikrinimas</a:t>
          </a:r>
          <a:endParaRPr lang="en-GB" sz="1800" b="1" i="1" kern="1200" dirty="0">
            <a:effectLst>
              <a:outerShdw blurRad="38100" dist="38100" dir="2700000" algn="tl">
                <a:srgbClr val="000000">
                  <a:alpha val="43137"/>
                </a:srgbClr>
              </a:outerShdw>
            </a:effectLst>
            <a:latin typeface="Comic Sans MS" panose="030F0702030302020204" pitchFamily="66" charset="0"/>
          </a:endParaRPr>
        </a:p>
        <a:p>
          <a:pPr marL="285750" lvl="1" indent="0" algn="l" defTabSz="1289050">
            <a:lnSpc>
              <a:spcPct val="90000"/>
            </a:lnSpc>
            <a:spcBef>
              <a:spcPct val="0"/>
            </a:spcBef>
            <a:spcAft>
              <a:spcPct val="15000"/>
            </a:spcAft>
            <a:buFont typeface="Wingdings" panose="05000000000000000000" pitchFamily="2" charset="2"/>
            <a:buChar char="&amp;"/>
          </a:pPr>
          <a:r>
            <a:rPr lang="lt-LT" sz="1800" b="1" i="1" kern="1200" dirty="0">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rPr>
            <a:t> Argumentuotas į(</a:t>
          </a:r>
          <a:r>
            <a:rPr lang="lt-LT" sz="1800" b="1" i="1" kern="1200" dirty="0" err="1">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rPr>
            <a:t>si</a:t>
          </a:r>
          <a:r>
            <a:rPr lang="lt-LT" sz="1800" b="1" i="1" kern="1200" dirty="0">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rPr>
            <a:t>)vertinimas</a:t>
          </a:r>
          <a:endParaRPr lang="en-GB" sz="1800" b="1" i="1" kern="1200" dirty="0">
            <a:effectLst>
              <a:outerShdw blurRad="38100" dist="38100" dir="2700000" algn="tl">
                <a:srgbClr val="000000">
                  <a:alpha val="43137"/>
                </a:srgbClr>
              </a:outerShdw>
            </a:effectLst>
            <a:latin typeface="Comic Sans MS" panose="030F0702030302020204" pitchFamily="66" charset="0"/>
          </a:endParaRPr>
        </a:p>
      </dsp:txBody>
      <dsp:txXfrm rot="5400000">
        <a:off x="7147256" y="1149072"/>
        <a:ext cx="3027415" cy="344721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AADFAE-1791-4488-93A8-C5EE3E92EFC7}">
      <dsp:nvSpPr>
        <dsp:cNvPr id="0" name=""/>
        <dsp:cNvSpPr/>
      </dsp:nvSpPr>
      <dsp:spPr>
        <a:xfrm>
          <a:off x="2380" y="158973"/>
          <a:ext cx="1888632" cy="1133179"/>
        </a:xfrm>
        <a:prstGeom prst="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t-LT" sz="1600" b="1" i="1" kern="1200" dirty="0">
              <a:solidFill>
                <a:schemeClr val="bg1"/>
              </a:solidFill>
              <a:effectLst>
                <a:outerShdw blurRad="38100" dist="38100" dir="2700000" algn="tl">
                  <a:srgbClr val="000000">
                    <a:alpha val="43137"/>
                  </a:srgbClr>
                </a:outerShdw>
              </a:effectLst>
              <a:latin typeface="Comic Sans MS" panose="030F0702030302020204" pitchFamily="66" charset="0"/>
            </a:rPr>
            <a:t>Klausimų laikrodis</a:t>
          </a:r>
          <a:endParaRPr lang="en-GB" sz="1600" b="1" i="1" kern="1200" dirty="0">
            <a:solidFill>
              <a:schemeClr val="bg1"/>
            </a:solidFill>
            <a:effectLst>
              <a:outerShdw blurRad="38100" dist="38100" dir="2700000" algn="tl">
                <a:srgbClr val="000000">
                  <a:alpha val="43137"/>
                </a:srgbClr>
              </a:outerShdw>
            </a:effectLst>
            <a:latin typeface="Comic Sans MS" panose="030F0702030302020204" pitchFamily="66" charset="0"/>
          </a:endParaRPr>
        </a:p>
      </dsp:txBody>
      <dsp:txXfrm>
        <a:off x="2380" y="158973"/>
        <a:ext cx="1888632" cy="1133179"/>
      </dsp:txXfrm>
    </dsp:sp>
    <dsp:sp modelId="{CA0EE2B0-D8C4-4049-8E12-6B68EA687092}">
      <dsp:nvSpPr>
        <dsp:cNvPr id="0" name=""/>
        <dsp:cNvSpPr/>
      </dsp:nvSpPr>
      <dsp:spPr>
        <a:xfrm>
          <a:off x="2035210" y="128740"/>
          <a:ext cx="1888632" cy="1133179"/>
        </a:xfrm>
        <a:prstGeom prst="rect">
          <a:avLst/>
        </a:prstGeom>
        <a:solidFill>
          <a:schemeClr val="accent1">
            <a:lumMod val="40000"/>
            <a:lumOff val="6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t-LT" sz="1600" b="1" i="1" kern="1200" dirty="0">
              <a:solidFill>
                <a:srgbClr val="002060"/>
              </a:solidFill>
              <a:effectLst>
                <a:outerShdw blurRad="38100" dist="38100" dir="2700000" algn="tl">
                  <a:srgbClr val="000000">
                    <a:alpha val="43137"/>
                  </a:srgbClr>
                </a:outerShdw>
              </a:effectLst>
              <a:latin typeface="Comic Sans MS" panose="030F0702030302020204" pitchFamily="66" charset="0"/>
            </a:rPr>
            <a:t>Piešinio piešimas pagal tekstą</a:t>
          </a:r>
          <a:endParaRPr lang="en-GB" sz="1600" b="1" i="1" kern="1200" dirty="0">
            <a:solidFill>
              <a:srgbClr val="002060"/>
            </a:solidFill>
            <a:effectLst>
              <a:outerShdw blurRad="38100" dist="38100" dir="2700000" algn="tl">
                <a:srgbClr val="000000">
                  <a:alpha val="43137"/>
                </a:srgbClr>
              </a:outerShdw>
            </a:effectLst>
            <a:latin typeface="Comic Sans MS" panose="030F0702030302020204" pitchFamily="66" charset="0"/>
          </a:endParaRPr>
        </a:p>
      </dsp:txBody>
      <dsp:txXfrm>
        <a:off x="2035210" y="128740"/>
        <a:ext cx="1888632" cy="1133179"/>
      </dsp:txXfrm>
    </dsp:sp>
    <dsp:sp modelId="{4D11D823-42F3-4029-8EAD-9E5911EA814D}">
      <dsp:nvSpPr>
        <dsp:cNvPr id="0" name=""/>
        <dsp:cNvSpPr/>
      </dsp:nvSpPr>
      <dsp:spPr>
        <a:xfrm>
          <a:off x="4157373" y="158973"/>
          <a:ext cx="1888632" cy="1133179"/>
        </a:xfrm>
        <a:prstGeom prst="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t-LT" sz="1600" b="1" i="1" kern="1200" dirty="0">
              <a:solidFill>
                <a:schemeClr val="bg1"/>
              </a:solidFill>
              <a:effectLst>
                <a:outerShdw blurRad="38100" dist="38100" dir="2700000" algn="tl">
                  <a:srgbClr val="000000">
                    <a:alpha val="43137"/>
                  </a:srgbClr>
                </a:outerShdw>
              </a:effectLst>
              <a:latin typeface="Comic Sans MS" panose="030F0702030302020204" pitchFamily="66" charset="0"/>
            </a:rPr>
            <a:t>Faktų piramidė</a:t>
          </a:r>
          <a:endParaRPr lang="en-GB" sz="1600" b="1" i="1" kern="1200" dirty="0">
            <a:solidFill>
              <a:schemeClr val="bg1"/>
            </a:solidFill>
            <a:effectLst>
              <a:outerShdw blurRad="38100" dist="38100" dir="2700000" algn="tl">
                <a:srgbClr val="000000">
                  <a:alpha val="43137"/>
                </a:srgbClr>
              </a:outerShdw>
            </a:effectLst>
            <a:latin typeface="Comic Sans MS" panose="030F0702030302020204" pitchFamily="66" charset="0"/>
          </a:endParaRPr>
        </a:p>
      </dsp:txBody>
      <dsp:txXfrm>
        <a:off x="4157373" y="158973"/>
        <a:ext cx="1888632" cy="1133179"/>
      </dsp:txXfrm>
    </dsp:sp>
    <dsp:sp modelId="{4E5839C7-85CA-48A1-A587-81B12975B860}">
      <dsp:nvSpPr>
        <dsp:cNvPr id="0" name=""/>
        <dsp:cNvSpPr/>
      </dsp:nvSpPr>
      <dsp:spPr>
        <a:xfrm>
          <a:off x="6234869" y="158973"/>
          <a:ext cx="1888632" cy="1133179"/>
        </a:xfrm>
        <a:prstGeom prst="rect">
          <a:avLst/>
        </a:prstGeom>
        <a:solidFill>
          <a:schemeClr val="accent2">
            <a:lumMod val="40000"/>
            <a:lumOff val="6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t-LT" sz="1600" b="1" i="1" kern="1200" dirty="0">
              <a:solidFill>
                <a:srgbClr val="002060"/>
              </a:solidFill>
              <a:effectLst>
                <a:outerShdw blurRad="38100" dist="38100" dir="2700000" algn="tl">
                  <a:srgbClr val="000000">
                    <a:alpha val="43137"/>
                  </a:srgbClr>
                </a:outerShdw>
              </a:effectLst>
              <a:latin typeface="Comic Sans MS" panose="030F0702030302020204" pitchFamily="66" charset="0"/>
            </a:rPr>
            <a:t>Temos žemėlapis</a:t>
          </a:r>
          <a:endParaRPr lang="en-GB" sz="1600" b="1" i="1" kern="1200" dirty="0">
            <a:solidFill>
              <a:srgbClr val="002060"/>
            </a:solidFill>
            <a:effectLst>
              <a:outerShdw blurRad="38100" dist="38100" dir="2700000" algn="tl">
                <a:srgbClr val="000000">
                  <a:alpha val="43137"/>
                </a:srgbClr>
              </a:outerShdw>
            </a:effectLst>
            <a:latin typeface="Comic Sans MS" panose="030F0702030302020204" pitchFamily="66" charset="0"/>
          </a:endParaRPr>
        </a:p>
      </dsp:txBody>
      <dsp:txXfrm>
        <a:off x="6234869" y="158973"/>
        <a:ext cx="1888632" cy="1133179"/>
      </dsp:txXfrm>
    </dsp:sp>
    <dsp:sp modelId="{DC72E4AF-4805-4789-BF27-1BA86FA5D903}">
      <dsp:nvSpPr>
        <dsp:cNvPr id="0" name=""/>
        <dsp:cNvSpPr/>
      </dsp:nvSpPr>
      <dsp:spPr>
        <a:xfrm>
          <a:off x="2380" y="1481016"/>
          <a:ext cx="1888632" cy="1133179"/>
        </a:xfrm>
        <a:prstGeom prst="rect">
          <a:avLst/>
        </a:prstGeom>
        <a:solidFill>
          <a:schemeClr val="accent1">
            <a:lumMod val="60000"/>
            <a:lumOff val="4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t-LT" sz="1600" b="1" i="1" kern="1200" dirty="0">
              <a:solidFill>
                <a:srgbClr val="002060"/>
              </a:solidFill>
              <a:effectLst>
                <a:outerShdw blurRad="38100" dist="38100" dir="2700000" algn="tl">
                  <a:srgbClr val="000000">
                    <a:alpha val="43137"/>
                  </a:srgbClr>
                </a:outerShdw>
              </a:effectLst>
              <a:latin typeface="Comic Sans MS" panose="030F0702030302020204" pitchFamily="66" charset="0"/>
            </a:rPr>
            <a:t>Definicijų skaitymas bei žodžių radimas grandinėlėje</a:t>
          </a:r>
          <a:endParaRPr lang="en-GB" sz="1600" b="1" i="1" kern="1200" dirty="0">
            <a:solidFill>
              <a:srgbClr val="002060"/>
            </a:solidFill>
            <a:effectLst>
              <a:outerShdw blurRad="38100" dist="38100" dir="2700000" algn="tl">
                <a:srgbClr val="000000">
                  <a:alpha val="43137"/>
                </a:srgbClr>
              </a:outerShdw>
            </a:effectLst>
            <a:latin typeface="Comic Sans MS" panose="030F0702030302020204" pitchFamily="66" charset="0"/>
          </a:endParaRPr>
        </a:p>
      </dsp:txBody>
      <dsp:txXfrm>
        <a:off x="2380" y="1481016"/>
        <a:ext cx="1888632" cy="1133179"/>
      </dsp:txXfrm>
    </dsp:sp>
    <dsp:sp modelId="{32CDEF08-AA78-424E-8748-4C49DF519E4F}">
      <dsp:nvSpPr>
        <dsp:cNvPr id="0" name=""/>
        <dsp:cNvSpPr/>
      </dsp:nvSpPr>
      <dsp:spPr>
        <a:xfrm>
          <a:off x="2079876" y="1481016"/>
          <a:ext cx="1888632" cy="1133179"/>
        </a:xfrm>
        <a:prstGeom prst="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t-LT" sz="1600" b="1" i="1" kern="1200" dirty="0">
              <a:effectLst>
                <a:outerShdw blurRad="38100" dist="38100" dir="2700000" algn="tl">
                  <a:srgbClr val="000000">
                    <a:alpha val="43137"/>
                  </a:srgbClr>
                </a:outerShdw>
              </a:effectLst>
              <a:latin typeface="Comic Sans MS" panose="030F0702030302020204" pitchFamily="66" charset="0"/>
            </a:rPr>
            <a:t>Veikėjo paveikslas pagal schemą</a:t>
          </a:r>
          <a:endParaRPr lang="en-GB" sz="1600" b="1" i="1" kern="1200" dirty="0">
            <a:effectLst>
              <a:outerShdw blurRad="38100" dist="38100" dir="2700000" algn="tl">
                <a:srgbClr val="000000">
                  <a:alpha val="43137"/>
                </a:srgbClr>
              </a:outerShdw>
            </a:effectLst>
            <a:latin typeface="Comic Sans MS" panose="030F0702030302020204" pitchFamily="66" charset="0"/>
          </a:endParaRPr>
        </a:p>
      </dsp:txBody>
      <dsp:txXfrm>
        <a:off x="2079876" y="1481016"/>
        <a:ext cx="1888632" cy="1133179"/>
      </dsp:txXfrm>
    </dsp:sp>
    <dsp:sp modelId="{5CB5662C-F384-46E5-B4DF-87151D11D3F4}">
      <dsp:nvSpPr>
        <dsp:cNvPr id="0" name=""/>
        <dsp:cNvSpPr/>
      </dsp:nvSpPr>
      <dsp:spPr>
        <a:xfrm>
          <a:off x="4167024" y="1480449"/>
          <a:ext cx="1888632" cy="1133179"/>
        </a:xfrm>
        <a:prstGeom prst="rect">
          <a:avLst/>
        </a:prstGeom>
        <a:solidFill>
          <a:schemeClr val="accent1">
            <a:lumMod val="20000"/>
            <a:lumOff val="8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t-LT" sz="1600" b="1" i="1" kern="1200" dirty="0">
              <a:solidFill>
                <a:srgbClr val="002060"/>
              </a:solidFill>
              <a:latin typeface="Comic Sans MS" panose="030F0702030302020204" pitchFamily="66" charset="0"/>
            </a:rPr>
            <a:t>Pasakojimo planas</a:t>
          </a:r>
          <a:endParaRPr lang="en-GB" sz="1600" b="1" i="1" kern="1200" dirty="0">
            <a:solidFill>
              <a:srgbClr val="002060"/>
            </a:solidFill>
            <a:latin typeface="Comic Sans MS" panose="030F0702030302020204" pitchFamily="66" charset="0"/>
          </a:endParaRPr>
        </a:p>
      </dsp:txBody>
      <dsp:txXfrm>
        <a:off x="4167024" y="1480449"/>
        <a:ext cx="1888632" cy="1133179"/>
      </dsp:txXfrm>
    </dsp:sp>
    <dsp:sp modelId="{547E1ED9-3F64-4B65-86C7-6063323C4242}">
      <dsp:nvSpPr>
        <dsp:cNvPr id="0" name=""/>
        <dsp:cNvSpPr/>
      </dsp:nvSpPr>
      <dsp:spPr>
        <a:xfrm>
          <a:off x="6234869" y="1481016"/>
          <a:ext cx="1888632" cy="1133179"/>
        </a:xfrm>
        <a:prstGeom prst="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t-LT" sz="1600" b="1" i="1" kern="1200" dirty="0">
              <a:solidFill>
                <a:schemeClr val="bg1"/>
              </a:solidFill>
              <a:effectLst>
                <a:outerShdw blurRad="38100" dist="38100" dir="2700000" algn="tl">
                  <a:srgbClr val="000000">
                    <a:alpha val="43137"/>
                  </a:srgbClr>
                </a:outerShdw>
              </a:effectLst>
              <a:latin typeface="Comic Sans MS" panose="030F0702030302020204" pitchFamily="66" charset="0"/>
            </a:rPr>
            <a:t>Žodžių apibūdinimų kūrimas</a:t>
          </a:r>
          <a:endParaRPr lang="en-GB" sz="1600" b="1" i="1" kern="1200" dirty="0">
            <a:solidFill>
              <a:schemeClr val="bg1"/>
            </a:solidFill>
            <a:effectLst>
              <a:outerShdw blurRad="38100" dist="38100" dir="2700000" algn="tl">
                <a:srgbClr val="000000">
                  <a:alpha val="43137"/>
                </a:srgbClr>
              </a:outerShdw>
            </a:effectLst>
            <a:latin typeface="Comic Sans MS" panose="030F0702030302020204" pitchFamily="66" charset="0"/>
          </a:endParaRPr>
        </a:p>
      </dsp:txBody>
      <dsp:txXfrm>
        <a:off x="6234869" y="1481016"/>
        <a:ext cx="1888632" cy="1133179"/>
      </dsp:txXfrm>
    </dsp:sp>
    <dsp:sp modelId="{032D8AF9-9AB6-4050-9E9A-818EA38E4424}">
      <dsp:nvSpPr>
        <dsp:cNvPr id="0" name=""/>
        <dsp:cNvSpPr/>
      </dsp:nvSpPr>
      <dsp:spPr>
        <a:xfrm>
          <a:off x="2380" y="2803059"/>
          <a:ext cx="1888632" cy="1133179"/>
        </a:xfrm>
        <a:prstGeom prst="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t-LT" sz="1600" b="1" kern="1200" dirty="0">
              <a:effectLst>
                <a:outerShdw blurRad="38100" dist="38100" dir="2700000" algn="tl">
                  <a:srgbClr val="000000">
                    <a:alpha val="43137"/>
                  </a:srgbClr>
                </a:outerShdw>
              </a:effectLst>
              <a:latin typeface="Comic Sans MS" panose="030F0702030302020204" pitchFamily="66" charset="0"/>
            </a:rPr>
            <a:t>Išvadų pateikimas</a:t>
          </a:r>
          <a:endParaRPr lang="en-GB" sz="1600" b="1" kern="1200" dirty="0">
            <a:effectLst>
              <a:outerShdw blurRad="38100" dist="38100" dir="2700000" algn="tl">
                <a:srgbClr val="000000">
                  <a:alpha val="43137"/>
                </a:srgbClr>
              </a:outerShdw>
            </a:effectLst>
            <a:latin typeface="Comic Sans MS" panose="030F0702030302020204" pitchFamily="66" charset="0"/>
          </a:endParaRPr>
        </a:p>
      </dsp:txBody>
      <dsp:txXfrm>
        <a:off x="2380" y="2803059"/>
        <a:ext cx="1888632" cy="1133179"/>
      </dsp:txXfrm>
    </dsp:sp>
    <dsp:sp modelId="{0CAA1837-BC94-4D74-AF5D-8A9EEA22D83F}">
      <dsp:nvSpPr>
        <dsp:cNvPr id="0" name=""/>
        <dsp:cNvSpPr/>
      </dsp:nvSpPr>
      <dsp:spPr>
        <a:xfrm>
          <a:off x="2079876" y="2803059"/>
          <a:ext cx="1888632" cy="1133179"/>
        </a:xfrm>
        <a:prstGeom prst="rect">
          <a:avLst/>
        </a:prstGeom>
        <a:solidFill>
          <a:schemeClr val="tx2">
            <a:lumMod val="40000"/>
            <a:lumOff val="6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t-LT" sz="1600" b="1" i="1" kern="1200" dirty="0">
              <a:solidFill>
                <a:srgbClr val="002060"/>
              </a:solidFill>
              <a:effectLst>
                <a:outerShdw blurRad="38100" dist="38100" dir="2700000" algn="tl">
                  <a:srgbClr val="000000">
                    <a:alpha val="43137"/>
                  </a:srgbClr>
                </a:outerShdw>
              </a:effectLst>
              <a:latin typeface="Comic Sans MS" panose="030F0702030302020204" pitchFamily="66" charset="0"/>
            </a:rPr>
            <a:t>Sąvokos ir apibrėžimo schema</a:t>
          </a:r>
          <a:endParaRPr lang="en-GB" sz="1600" b="1" i="1" kern="1200" dirty="0">
            <a:solidFill>
              <a:srgbClr val="002060"/>
            </a:solidFill>
            <a:effectLst>
              <a:outerShdw blurRad="38100" dist="38100" dir="2700000" algn="tl">
                <a:srgbClr val="000000">
                  <a:alpha val="43137"/>
                </a:srgbClr>
              </a:outerShdw>
            </a:effectLst>
            <a:latin typeface="Comic Sans MS" panose="030F0702030302020204" pitchFamily="66" charset="0"/>
          </a:endParaRPr>
        </a:p>
      </dsp:txBody>
      <dsp:txXfrm>
        <a:off x="2079876" y="2803059"/>
        <a:ext cx="1888632" cy="1133179"/>
      </dsp:txXfrm>
    </dsp:sp>
    <dsp:sp modelId="{87CB241E-B0B3-4858-863E-6162F2D08A51}">
      <dsp:nvSpPr>
        <dsp:cNvPr id="0" name=""/>
        <dsp:cNvSpPr/>
      </dsp:nvSpPr>
      <dsp:spPr>
        <a:xfrm>
          <a:off x="4157373" y="2803059"/>
          <a:ext cx="1888632" cy="1133179"/>
        </a:xfrm>
        <a:prstGeom prst="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t-LT" sz="1600" b="1" i="1" kern="1200" dirty="0">
              <a:latin typeface="Comic Sans MS" panose="030F0702030302020204" pitchFamily="66" charset="0"/>
            </a:rPr>
            <a:t>Temos žemėlapis</a:t>
          </a:r>
          <a:endParaRPr lang="en-GB" sz="1600" b="1" i="1" kern="1200" dirty="0">
            <a:latin typeface="Comic Sans MS" panose="030F0702030302020204" pitchFamily="66" charset="0"/>
          </a:endParaRPr>
        </a:p>
      </dsp:txBody>
      <dsp:txXfrm>
        <a:off x="4157373" y="2803059"/>
        <a:ext cx="1888632" cy="1133179"/>
      </dsp:txXfrm>
    </dsp:sp>
    <dsp:sp modelId="{36075A08-41AD-4F54-AB8D-55B4F819418F}">
      <dsp:nvSpPr>
        <dsp:cNvPr id="0" name=""/>
        <dsp:cNvSpPr/>
      </dsp:nvSpPr>
      <dsp:spPr>
        <a:xfrm>
          <a:off x="6234869" y="2803059"/>
          <a:ext cx="1888632" cy="1133179"/>
        </a:xfrm>
        <a:prstGeom prst="rect">
          <a:avLst/>
        </a:prstGeom>
        <a:solidFill>
          <a:schemeClr val="accent2">
            <a:lumMod val="20000"/>
            <a:lumOff val="8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t-LT" sz="1600" b="1" kern="1200" dirty="0">
              <a:solidFill>
                <a:srgbClr val="002060"/>
              </a:solidFill>
              <a:effectLst>
                <a:outerShdw blurRad="38100" dist="38100" dir="2700000" algn="tl">
                  <a:srgbClr val="000000">
                    <a:alpha val="43137"/>
                  </a:srgbClr>
                </a:outerShdw>
              </a:effectLst>
              <a:latin typeface="Comic Sans MS" panose="030F0702030302020204" pitchFamily="66" charset="0"/>
            </a:rPr>
            <a:t>Akvariumas</a:t>
          </a:r>
          <a:endParaRPr lang="en-GB" sz="1600" b="1" kern="1200" dirty="0">
            <a:solidFill>
              <a:srgbClr val="002060"/>
            </a:solidFill>
            <a:effectLst>
              <a:outerShdw blurRad="38100" dist="38100" dir="2700000" algn="tl">
                <a:srgbClr val="000000">
                  <a:alpha val="43137"/>
                </a:srgbClr>
              </a:outerShdw>
            </a:effectLst>
            <a:latin typeface="Comic Sans MS" panose="030F0702030302020204" pitchFamily="66" charset="0"/>
          </a:endParaRPr>
        </a:p>
      </dsp:txBody>
      <dsp:txXfrm>
        <a:off x="6234869" y="2803059"/>
        <a:ext cx="1888632" cy="1133179"/>
      </dsp:txXfrm>
    </dsp:sp>
    <dsp:sp modelId="{87068F20-9968-4054-810E-9576A3ACB435}">
      <dsp:nvSpPr>
        <dsp:cNvPr id="0" name=""/>
        <dsp:cNvSpPr/>
      </dsp:nvSpPr>
      <dsp:spPr>
        <a:xfrm>
          <a:off x="2380" y="4125102"/>
          <a:ext cx="1888632" cy="1133179"/>
        </a:xfrm>
        <a:prstGeom prst="rect">
          <a:avLst/>
        </a:prstGeom>
        <a:solidFill>
          <a:schemeClr val="accent1">
            <a:lumMod val="40000"/>
            <a:lumOff val="6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t-LT" sz="1400" b="1" i="1" kern="1200" dirty="0">
              <a:solidFill>
                <a:srgbClr val="002060"/>
              </a:solidFill>
              <a:effectLst>
                <a:outerShdw blurRad="38100" dist="38100" dir="2700000" algn="tl">
                  <a:srgbClr val="000000">
                    <a:alpha val="43137"/>
                  </a:srgbClr>
                </a:outerShdw>
              </a:effectLst>
              <a:latin typeface="Comic Sans MS" panose="030F0702030302020204" pitchFamily="66" charset="0"/>
            </a:rPr>
            <a:t>ŽNS</a:t>
          </a:r>
          <a:endParaRPr lang="en-GB" sz="1400" b="1" i="1" kern="1200" dirty="0">
            <a:solidFill>
              <a:srgbClr val="002060"/>
            </a:solidFill>
            <a:effectLst>
              <a:outerShdw blurRad="38100" dist="38100" dir="2700000" algn="tl">
                <a:srgbClr val="000000">
                  <a:alpha val="43137"/>
                </a:srgbClr>
              </a:outerShdw>
            </a:effectLst>
            <a:latin typeface="Comic Sans MS" panose="030F0702030302020204" pitchFamily="66" charset="0"/>
          </a:endParaRPr>
        </a:p>
      </dsp:txBody>
      <dsp:txXfrm>
        <a:off x="2380" y="4125102"/>
        <a:ext cx="1888632" cy="1133179"/>
      </dsp:txXfrm>
    </dsp:sp>
    <dsp:sp modelId="{509FE1DB-6C34-473E-AF80-9EC2FE4CE08F}">
      <dsp:nvSpPr>
        <dsp:cNvPr id="0" name=""/>
        <dsp:cNvSpPr/>
      </dsp:nvSpPr>
      <dsp:spPr>
        <a:xfrm>
          <a:off x="2079876" y="4125102"/>
          <a:ext cx="1888632" cy="1133179"/>
        </a:xfrm>
        <a:prstGeom prst="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t-LT" sz="1600" b="1" i="1" kern="1200" dirty="0">
              <a:effectLst>
                <a:outerShdw blurRad="38100" dist="38100" dir="2700000" algn="tl">
                  <a:srgbClr val="000000">
                    <a:alpha val="43137"/>
                  </a:srgbClr>
                </a:outerShdw>
              </a:effectLst>
              <a:latin typeface="Comic Sans MS" panose="030F0702030302020204" pitchFamily="66" charset="0"/>
            </a:rPr>
            <a:t>Hipotezių kėlimas</a:t>
          </a:r>
          <a:endParaRPr lang="en-GB" sz="1600" b="1" i="1" kern="1200" dirty="0">
            <a:effectLst>
              <a:outerShdw blurRad="38100" dist="38100" dir="2700000" algn="tl">
                <a:srgbClr val="000000">
                  <a:alpha val="43137"/>
                </a:srgbClr>
              </a:outerShdw>
            </a:effectLst>
            <a:latin typeface="Comic Sans MS" panose="030F0702030302020204" pitchFamily="66" charset="0"/>
          </a:endParaRPr>
        </a:p>
      </dsp:txBody>
      <dsp:txXfrm>
        <a:off x="2079876" y="4125102"/>
        <a:ext cx="1888632" cy="1133179"/>
      </dsp:txXfrm>
    </dsp:sp>
    <dsp:sp modelId="{93046F66-545D-4AEA-8F3B-F2A8CE234125}">
      <dsp:nvSpPr>
        <dsp:cNvPr id="0" name=""/>
        <dsp:cNvSpPr/>
      </dsp:nvSpPr>
      <dsp:spPr>
        <a:xfrm>
          <a:off x="4157373" y="4125102"/>
          <a:ext cx="1888632" cy="1133179"/>
        </a:xfrm>
        <a:prstGeom prst="rect">
          <a:avLst/>
        </a:prstGeom>
        <a:solidFill>
          <a:schemeClr val="accent3">
            <a:lumMod val="20000"/>
            <a:lumOff val="8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t-LT" sz="1600" b="1" kern="1200" dirty="0">
              <a:solidFill>
                <a:srgbClr val="002060"/>
              </a:solidFill>
              <a:effectLst>
                <a:outerShdw blurRad="38100" dist="38100" dir="2700000" algn="tl">
                  <a:srgbClr val="000000">
                    <a:alpha val="43137"/>
                  </a:srgbClr>
                </a:outerShdw>
              </a:effectLst>
              <a:latin typeface="Comic Sans MS" panose="030F0702030302020204" pitchFamily="66" charset="0"/>
            </a:rPr>
            <a:t>Venno diagrama</a:t>
          </a:r>
          <a:endParaRPr lang="en-GB" sz="1600" b="1" kern="1200" dirty="0">
            <a:solidFill>
              <a:srgbClr val="002060"/>
            </a:solidFill>
            <a:effectLst>
              <a:outerShdw blurRad="38100" dist="38100" dir="2700000" algn="tl">
                <a:srgbClr val="000000">
                  <a:alpha val="43137"/>
                </a:srgbClr>
              </a:outerShdw>
            </a:effectLst>
            <a:latin typeface="Comic Sans MS" panose="030F0702030302020204" pitchFamily="66" charset="0"/>
          </a:endParaRPr>
        </a:p>
      </dsp:txBody>
      <dsp:txXfrm>
        <a:off x="4157373" y="4125102"/>
        <a:ext cx="1888632" cy="1133179"/>
      </dsp:txXfrm>
    </dsp:sp>
    <dsp:sp modelId="{C3D1ACA2-CD1A-4831-A8B0-CC6004F91F49}">
      <dsp:nvSpPr>
        <dsp:cNvPr id="0" name=""/>
        <dsp:cNvSpPr/>
      </dsp:nvSpPr>
      <dsp:spPr>
        <a:xfrm>
          <a:off x="6234869" y="4125102"/>
          <a:ext cx="1888632" cy="1133179"/>
        </a:xfrm>
        <a:prstGeom prst="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t-LT" sz="1600" b="1" i="1" kern="1200" dirty="0">
              <a:effectLst>
                <a:outerShdw blurRad="38100" dist="38100" dir="2700000" algn="tl">
                  <a:srgbClr val="000000">
                    <a:alpha val="43137"/>
                  </a:srgbClr>
                </a:outerShdw>
              </a:effectLst>
              <a:latin typeface="Comic Sans MS" panose="030F0702030302020204" pitchFamily="66" charset="0"/>
            </a:rPr>
            <a:t>Bloomo ramunė</a:t>
          </a:r>
          <a:endParaRPr lang="en-GB" sz="1600" b="1" i="1" kern="1200" dirty="0">
            <a:effectLst>
              <a:outerShdw blurRad="38100" dist="38100" dir="2700000" algn="tl">
                <a:srgbClr val="000000">
                  <a:alpha val="43137"/>
                </a:srgbClr>
              </a:outerShdw>
            </a:effectLst>
            <a:latin typeface="Comic Sans MS" panose="030F0702030302020204" pitchFamily="66" charset="0"/>
          </a:endParaRPr>
        </a:p>
      </dsp:txBody>
      <dsp:txXfrm>
        <a:off x="6234869" y="4125102"/>
        <a:ext cx="1888632" cy="113317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1A6725-87D8-4A51-95BB-A71EE03B1A24}">
      <dsp:nvSpPr>
        <dsp:cNvPr id="0" name=""/>
        <dsp:cNvSpPr/>
      </dsp:nvSpPr>
      <dsp:spPr>
        <a:xfrm rot="5400000">
          <a:off x="379125" y="2609286"/>
          <a:ext cx="1137260" cy="1892375"/>
        </a:xfrm>
        <a:prstGeom prst="corner">
          <a:avLst>
            <a:gd name="adj1" fmla="val 16120"/>
            <a:gd name="adj2" fmla="val 161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98435EB8-2FC1-4452-B00F-0BCCB111E0FB}">
      <dsp:nvSpPr>
        <dsp:cNvPr id="0" name=""/>
        <dsp:cNvSpPr/>
      </dsp:nvSpPr>
      <dsp:spPr>
        <a:xfrm>
          <a:off x="189288" y="3174698"/>
          <a:ext cx="1708447" cy="14975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lt-LT" sz="2000" b="1" i="1" kern="1200" dirty="0">
              <a:solidFill>
                <a:srgbClr val="002060"/>
              </a:solidFill>
              <a:effectLst>
                <a:outerShdw blurRad="38100" dist="38100" dir="2700000" algn="tl">
                  <a:srgbClr val="000000">
                    <a:alpha val="43137"/>
                  </a:srgbClr>
                </a:outerShdw>
              </a:effectLst>
              <a:latin typeface="Comic Sans MS" panose="030F0702030302020204" pitchFamily="66" charset="0"/>
            </a:rPr>
            <a:t>Įsigyta naujų knygų</a:t>
          </a:r>
          <a:endParaRPr lang="en-GB" sz="2000" b="1" i="1" kern="1200" dirty="0">
            <a:solidFill>
              <a:srgbClr val="002060"/>
            </a:solidFill>
            <a:effectLst>
              <a:outerShdw blurRad="38100" dist="38100" dir="2700000" algn="tl">
                <a:srgbClr val="000000">
                  <a:alpha val="43137"/>
                </a:srgbClr>
              </a:outerShdw>
            </a:effectLst>
            <a:latin typeface="Comic Sans MS" panose="030F0702030302020204" pitchFamily="66" charset="0"/>
          </a:endParaRPr>
        </a:p>
      </dsp:txBody>
      <dsp:txXfrm>
        <a:off x="189288" y="3174698"/>
        <a:ext cx="1708447" cy="1497554"/>
      </dsp:txXfrm>
    </dsp:sp>
    <dsp:sp modelId="{08DE1CB7-0F57-40D8-9E35-0D4246A0FA3E}">
      <dsp:nvSpPr>
        <dsp:cNvPr id="0" name=""/>
        <dsp:cNvSpPr/>
      </dsp:nvSpPr>
      <dsp:spPr>
        <a:xfrm>
          <a:off x="1575386" y="2469967"/>
          <a:ext cx="322348" cy="322348"/>
        </a:xfrm>
        <a:prstGeom prst="triangle">
          <a:avLst>
            <a:gd name="adj" fmla="val 1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920245A4-8DD5-4304-9CF8-FA2760736EB7}">
      <dsp:nvSpPr>
        <dsp:cNvPr id="0" name=""/>
        <dsp:cNvSpPr/>
      </dsp:nvSpPr>
      <dsp:spPr>
        <a:xfrm rot="5400000">
          <a:off x="2424859" y="1933430"/>
          <a:ext cx="1137260" cy="1892375"/>
        </a:xfrm>
        <a:prstGeom prst="corner">
          <a:avLst>
            <a:gd name="adj1" fmla="val 16120"/>
            <a:gd name="adj2" fmla="val 16110"/>
          </a:avLst>
        </a:prstGeom>
        <a:solidFill>
          <a:schemeClr val="accent2">
            <a:lumMod val="60000"/>
            <a:lumOff val="40000"/>
          </a:schemeClr>
        </a:solidFill>
        <a:ln w="6350" cap="flat" cmpd="sng" algn="ctr">
          <a:solidFill>
            <a:schemeClr val="accent1">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1AF9E633-971A-4D4B-88EB-C8218BDD2188}">
      <dsp:nvSpPr>
        <dsp:cNvPr id="0" name=""/>
        <dsp:cNvSpPr/>
      </dsp:nvSpPr>
      <dsp:spPr>
        <a:xfrm>
          <a:off x="2280761" y="2657161"/>
          <a:ext cx="1708447" cy="14975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lt-LT" sz="2000" b="1" i="1" kern="1200" dirty="0">
              <a:solidFill>
                <a:srgbClr val="002060"/>
              </a:solidFill>
              <a:effectLst>
                <a:outerShdw blurRad="38100" dist="38100" dir="2700000" algn="tl">
                  <a:srgbClr val="000000">
                    <a:alpha val="43137"/>
                  </a:srgbClr>
                </a:outerShdw>
              </a:effectLst>
              <a:latin typeface="Comic Sans MS" panose="030F0702030302020204" pitchFamily="66" charset="0"/>
            </a:rPr>
            <a:t>Stalo žaidimų kolekcija</a:t>
          </a:r>
          <a:endParaRPr lang="en-GB" sz="2000" b="1" i="1" kern="1200" dirty="0">
            <a:solidFill>
              <a:srgbClr val="002060"/>
            </a:solidFill>
            <a:effectLst>
              <a:outerShdw blurRad="38100" dist="38100" dir="2700000" algn="tl">
                <a:srgbClr val="000000">
                  <a:alpha val="43137"/>
                </a:srgbClr>
              </a:outerShdw>
            </a:effectLst>
            <a:latin typeface="Comic Sans MS" panose="030F0702030302020204" pitchFamily="66" charset="0"/>
          </a:endParaRPr>
        </a:p>
      </dsp:txBody>
      <dsp:txXfrm>
        <a:off x="2280761" y="2657161"/>
        <a:ext cx="1708447" cy="1497554"/>
      </dsp:txXfrm>
    </dsp:sp>
    <dsp:sp modelId="{9C774EA6-1761-466B-B61F-F8F753EB0079}">
      <dsp:nvSpPr>
        <dsp:cNvPr id="0" name=""/>
        <dsp:cNvSpPr/>
      </dsp:nvSpPr>
      <dsp:spPr>
        <a:xfrm>
          <a:off x="3666860" y="1952430"/>
          <a:ext cx="322348" cy="322348"/>
        </a:xfrm>
        <a:prstGeom prst="triangle">
          <a:avLst>
            <a:gd name="adj" fmla="val 1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11AAFC46-F4ED-442B-8F03-01275F1101C4}">
      <dsp:nvSpPr>
        <dsp:cNvPr id="0" name=""/>
        <dsp:cNvSpPr/>
      </dsp:nvSpPr>
      <dsp:spPr>
        <a:xfrm rot="5400000">
          <a:off x="4562071" y="1574211"/>
          <a:ext cx="1137260" cy="1892375"/>
        </a:xfrm>
        <a:prstGeom prst="corner">
          <a:avLst>
            <a:gd name="adj1" fmla="val 16120"/>
            <a:gd name="adj2" fmla="val 16110"/>
          </a:avLst>
        </a:prstGeom>
        <a:solidFill>
          <a:schemeClr val="accent1">
            <a:lumMod val="40000"/>
            <a:lumOff val="60000"/>
          </a:schemeClr>
        </a:solidFill>
        <a:ln w="6350" cap="flat" cmpd="sng" algn="ctr">
          <a:solidFill>
            <a:schemeClr val="accent1">
              <a:lumMod val="7500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C55A8D26-AE31-4FCE-9C62-0564A4DBDCB7}">
      <dsp:nvSpPr>
        <dsp:cNvPr id="0" name=""/>
        <dsp:cNvSpPr/>
      </dsp:nvSpPr>
      <dsp:spPr>
        <a:xfrm>
          <a:off x="4372234" y="2139624"/>
          <a:ext cx="1708447" cy="14975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lt-LT" sz="2000" b="1" i="1" kern="1200" dirty="0">
              <a:solidFill>
                <a:srgbClr val="002060"/>
              </a:solidFill>
              <a:effectLst>
                <a:outerShdw blurRad="38100" dist="38100" dir="2700000" algn="tl">
                  <a:srgbClr val="000000">
                    <a:alpha val="43137"/>
                  </a:srgbClr>
                </a:outerShdw>
              </a:effectLst>
              <a:latin typeface="Comic Sans MS" panose="030F0702030302020204" pitchFamily="66" charset="0"/>
            </a:rPr>
            <a:t>Bibliotekoje sukauptos knygos</a:t>
          </a:r>
          <a:endParaRPr lang="en-GB" sz="2000" b="1" i="1" kern="1200" dirty="0">
            <a:solidFill>
              <a:srgbClr val="002060"/>
            </a:solidFill>
            <a:effectLst>
              <a:outerShdw blurRad="38100" dist="38100" dir="2700000" algn="tl">
                <a:srgbClr val="000000">
                  <a:alpha val="43137"/>
                </a:srgbClr>
              </a:outerShdw>
            </a:effectLst>
            <a:latin typeface="Comic Sans MS" panose="030F0702030302020204" pitchFamily="66" charset="0"/>
          </a:endParaRPr>
        </a:p>
      </dsp:txBody>
      <dsp:txXfrm>
        <a:off x="4372234" y="2139624"/>
        <a:ext cx="1708447" cy="1497554"/>
      </dsp:txXfrm>
    </dsp:sp>
    <dsp:sp modelId="{0FC305B2-4DAE-43E7-B1D6-1EF7F2EA0AD8}">
      <dsp:nvSpPr>
        <dsp:cNvPr id="0" name=""/>
        <dsp:cNvSpPr/>
      </dsp:nvSpPr>
      <dsp:spPr>
        <a:xfrm>
          <a:off x="5758333" y="1434892"/>
          <a:ext cx="322348" cy="322348"/>
        </a:xfrm>
        <a:prstGeom prst="triangle">
          <a:avLst>
            <a:gd name="adj" fmla="val 1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B1414FF-9631-4EBB-B87D-2C01DC47B62F}">
      <dsp:nvSpPr>
        <dsp:cNvPr id="0" name=""/>
        <dsp:cNvSpPr/>
      </dsp:nvSpPr>
      <dsp:spPr>
        <a:xfrm rot="5400000">
          <a:off x="6653544" y="1056674"/>
          <a:ext cx="1137260" cy="1892375"/>
        </a:xfrm>
        <a:prstGeom prst="corner">
          <a:avLst>
            <a:gd name="adj1" fmla="val 16120"/>
            <a:gd name="adj2" fmla="val 16110"/>
          </a:avLst>
        </a:prstGeom>
        <a:solidFill>
          <a:schemeClr val="accent2">
            <a:lumMod val="40000"/>
            <a:lumOff val="60000"/>
          </a:schemeClr>
        </a:solidFill>
        <a:ln w="6350" cap="flat" cmpd="sng" algn="ctr">
          <a:solidFill>
            <a:schemeClr val="accent1">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B0064EA6-95E0-4E9D-8285-13BC6F1E49BC}">
      <dsp:nvSpPr>
        <dsp:cNvPr id="0" name=""/>
        <dsp:cNvSpPr/>
      </dsp:nvSpPr>
      <dsp:spPr>
        <a:xfrm>
          <a:off x="6463707" y="1622087"/>
          <a:ext cx="1708447" cy="14975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lt-LT" sz="2000" b="1" i="1" kern="1200" dirty="0">
              <a:solidFill>
                <a:srgbClr val="002060"/>
              </a:solidFill>
              <a:effectLst>
                <a:outerShdw blurRad="38100" dist="38100" dir="2700000" algn="tl">
                  <a:srgbClr val="000000">
                    <a:alpha val="43137"/>
                  </a:srgbClr>
                </a:outerShdw>
              </a:effectLst>
              <a:latin typeface="Comic Sans MS" panose="030F0702030302020204" pitchFamily="66" charset="0"/>
            </a:rPr>
            <a:t>Kiti renginiai, įtraukiantys mokinius į skaitymą</a:t>
          </a:r>
          <a:endParaRPr lang="en-GB" sz="2000" b="1" i="1" kern="1200" dirty="0">
            <a:solidFill>
              <a:srgbClr val="002060"/>
            </a:solidFill>
            <a:effectLst>
              <a:outerShdw blurRad="38100" dist="38100" dir="2700000" algn="tl">
                <a:srgbClr val="000000">
                  <a:alpha val="43137"/>
                </a:srgbClr>
              </a:outerShdw>
            </a:effectLst>
            <a:latin typeface="Comic Sans MS" panose="030F0702030302020204" pitchFamily="66" charset="0"/>
          </a:endParaRPr>
        </a:p>
      </dsp:txBody>
      <dsp:txXfrm>
        <a:off x="6463707" y="1622087"/>
        <a:ext cx="1708447" cy="1497554"/>
      </dsp:txXfrm>
    </dsp:sp>
    <dsp:sp modelId="{A950E453-EAF2-435D-AF97-8DF3FCA983A1}">
      <dsp:nvSpPr>
        <dsp:cNvPr id="0" name=""/>
        <dsp:cNvSpPr/>
      </dsp:nvSpPr>
      <dsp:spPr>
        <a:xfrm>
          <a:off x="7849806" y="917355"/>
          <a:ext cx="322348" cy="322348"/>
        </a:xfrm>
        <a:prstGeom prst="triangle">
          <a:avLst>
            <a:gd name="adj" fmla="val 1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F764BB1B-2B99-41DD-AE1A-CE6AF538E46B}">
      <dsp:nvSpPr>
        <dsp:cNvPr id="0" name=""/>
        <dsp:cNvSpPr/>
      </dsp:nvSpPr>
      <dsp:spPr>
        <a:xfrm rot="5400000">
          <a:off x="8745018" y="539137"/>
          <a:ext cx="1137260" cy="1892375"/>
        </a:xfrm>
        <a:prstGeom prst="corner">
          <a:avLst>
            <a:gd name="adj1" fmla="val 16120"/>
            <a:gd name="adj2" fmla="val 16110"/>
          </a:avLst>
        </a:prstGeom>
        <a:solidFill>
          <a:schemeClr val="tx2">
            <a:lumMod val="60000"/>
            <a:lumOff val="40000"/>
          </a:schemeClr>
        </a:solidFill>
        <a:ln w="6350" cap="flat" cmpd="sng" algn="ctr">
          <a:solidFill>
            <a:schemeClr val="accent1">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F35FC553-EB50-40CA-9E12-F9A88971D4AA}">
      <dsp:nvSpPr>
        <dsp:cNvPr id="0" name=""/>
        <dsp:cNvSpPr/>
      </dsp:nvSpPr>
      <dsp:spPr>
        <a:xfrm>
          <a:off x="8555181" y="1104550"/>
          <a:ext cx="1708447" cy="14975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lt-LT" sz="1900" b="1" i="1" kern="1200" dirty="0">
              <a:solidFill>
                <a:srgbClr val="002060"/>
              </a:solidFill>
              <a:effectLst>
                <a:outerShdw blurRad="38100" dist="38100" dir="2700000" algn="tl">
                  <a:srgbClr val="000000">
                    <a:alpha val="43137"/>
                  </a:srgbClr>
                </a:outerShdw>
              </a:effectLst>
              <a:latin typeface="Comic Sans MS" panose="030F0702030302020204" pitchFamily="66" charset="0"/>
            </a:rPr>
            <a:t>Dalyvavimas </a:t>
          </a:r>
          <a:r>
            <a:rPr lang="lt-LT" sz="1900" b="1" i="1" kern="1200" dirty="0">
              <a:solidFill>
                <a:srgbClr val="002060"/>
              </a:solidFill>
              <a:effectLst>
                <a:outerShdw blurRad="38100" dist="38100" dir="2700000" algn="tl">
                  <a:srgbClr val="000000">
                    <a:alpha val="43137"/>
                  </a:srgbClr>
                </a:outerShdw>
              </a:effectLst>
              <a:latin typeface="Comic Sans MS" panose="030F0702030302020204" pitchFamily="66" charset="0"/>
              <a:hlinkClick xmlns:r="http://schemas.openxmlformats.org/officeDocument/2006/relationships" r:id="rId1">
                <a:extLst>
                  <a:ext uri="{A12FA001-AC4F-418D-AE19-62706E023703}">
                    <ahyp:hlinkClr xmlns:ahyp="http://schemas.microsoft.com/office/drawing/2018/hyperlinkcolor" val="tx"/>
                  </a:ext>
                </a:extLst>
              </a:hlinkClick>
            </a:rPr>
            <a:t>vyturys.lt </a:t>
          </a:r>
          <a:r>
            <a:rPr lang="lt-LT" sz="1900" b="1" i="1" kern="1200" dirty="0">
              <a:solidFill>
                <a:srgbClr val="002060"/>
              </a:solidFill>
              <a:effectLst>
                <a:outerShdw blurRad="38100" dist="38100" dir="2700000" algn="tl">
                  <a:srgbClr val="000000">
                    <a:alpha val="43137"/>
                  </a:srgbClr>
                </a:outerShdw>
              </a:effectLst>
              <a:latin typeface="Comic Sans MS" panose="030F0702030302020204" pitchFamily="66" charset="0"/>
            </a:rPr>
            <a:t>skaitymo eksperimente</a:t>
          </a:r>
          <a:endParaRPr lang="en-GB" sz="1900" b="1" i="1" kern="1200" dirty="0">
            <a:solidFill>
              <a:srgbClr val="002060"/>
            </a:solidFill>
            <a:effectLst>
              <a:outerShdw blurRad="38100" dist="38100" dir="2700000" algn="tl">
                <a:srgbClr val="000000">
                  <a:alpha val="43137"/>
                </a:srgbClr>
              </a:outerShdw>
            </a:effectLst>
            <a:latin typeface="Comic Sans MS" panose="030F0702030302020204" pitchFamily="66" charset="0"/>
          </a:endParaRPr>
        </a:p>
      </dsp:txBody>
      <dsp:txXfrm>
        <a:off x="8555181" y="1104550"/>
        <a:ext cx="1708447" cy="1497554"/>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antraštės vietos rezervavimo ženklas"/>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lt-LT"/>
          </a:p>
        </p:txBody>
      </p:sp>
      <p:sp>
        <p:nvSpPr>
          <p:cNvPr id="3" name="2 datos vietos rezervavimo ženklas"/>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rtl="0"/>
            <a:fld id="{925FCEB9-7978-47D7-A909-251B8E083950}" type="datetime1">
              <a:rPr lang="lt-LT" smtClean="0"/>
              <a:t>2022-04-12</a:t>
            </a:fld>
            <a:endParaRPr lang="lt-LT"/>
          </a:p>
        </p:txBody>
      </p:sp>
      <p:sp>
        <p:nvSpPr>
          <p:cNvPr id="4" name="3 poraštės vietos rezervavimo ženklas"/>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lt-LT"/>
          </a:p>
        </p:txBody>
      </p:sp>
      <p:sp>
        <p:nvSpPr>
          <p:cNvPr id="5" name="4 skaidrės numerio vietos rezervavimo ženklas"/>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7C119DBA-4540-49B3-8FA9-6259387ECF9E}" type="slidenum">
              <a:rPr lang="lt-LT"/>
              <a:t>‹#›</a:t>
            </a:fld>
            <a:endParaRPr lang="lt-LT"/>
          </a:p>
        </p:txBody>
      </p:sp>
    </p:spTree>
    <p:extLst>
      <p:ext uri="{BB962C8B-B14F-4D97-AF65-F5344CB8AC3E}">
        <p14:creationId xmlns:p14="http://schemas.microsoft.com/office/powerpoint/2010/main" val="358761985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antraštės vietos rezervavimo ženklas"/>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lt-LT" noProof="0"/>
          </a:p>
        </p:txBody>
      </p:sp>
      <p:sp>
        <p:nvSpPr>
          <p:cNvPr id="3" name="2 datos vietos rezervavimo ženklas"/>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rtl="0"/>
            <a:fld id="{33125366-B1EA-4812-8E35-06DF451633CA}" type="datetime1">
              <a:rPr lang="lt-LT" noProof="0" smtClean="0"/>
              <a:t>2022-04-12</a:t>
            </a:fld>
            <a:endParaRPr lang="lt-LT" noProof="0"/>
          </a:p>
        </p:txBody>
      </p:sp>
      <p:sp>
        <p:nvSpPr>
          <p:cNvPr id="4" name="3 skaidrės vaizdo vietos rezervavimo ženklas"/>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rtl="0"/>
            <a:endParaRPr lang="lt-LT" noProof="0"/>
          </a:p>
        </p:txBody>
      </p:sp>
      <p:sp>
        <p:nvSpPr>
          <p:cNvPr id="5" name="4 pastabų vietos rezervavimo ženkl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lt-LT" noProof="0"/>
              <a:t>Spustelėkite, jei norite redaguoti ruošinio teksto stilius</a:t>
            </a:r>
          </a:p>
          <a:p>
            <a:pPr lvl="1" rtl="0"/>
            <a:r>
              <a:rPr lang="lt-LT" noProof="0"/>
              <a:t>Antras lygis</a:t>
            </a:r>
          </a:p>
          <a:p>
            <a:pPr lvl="2" rtl="0"/>
            <a:r>
              <a:rPr lang="lt-LT" noProof="0"/>
              <a:t>Trečias lygis</a:t>
            </a:r>
          </a:p>
          <a:p>
            <a:pPr lvl="3" rtl="0"/>
            <a:r>
              <a:rPr lang="lt-LT" noProof="0"/>
              <a:t>Ketvirtas lygis</a:t>
            </a:r>
          </a:p>
          <a:p>
            <a:pPr lvl="4" rtl="0"/>
            <a:r>
              <a:rPr lang="lt-LT" noProof="0"/>
              <a:t>Penktas lygis</a:t>
            </a:r>
          </a:p>
        </p:txBody>
      </p:sp>
      <p:sp>
        <p:nvSpPr>
          <p:cNvPr id="6" name="5 poraštės vietos rezervavimo ženklas"/>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lt-LT" noProof="0"/>
          </a:p>
        </p:txBody>
      </p:sp>
      <p:sp>
        <p:nvSpPr>
          <p:cNvPr id="7" name="6 skaidrės numerio vietos rezervavimo ženklas"/>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E3B36274-F2B9-4C45-BBB4-0EDF4CD651A7}" type="slidenum">
              <a:rPr lang="lt-LT" noProof="0"/>
              <a:t>‹#›</a:t>
            </a:fld>
            <a:endParaRPr lang="lt-LT" noProof="0"/>
          </a:p>
        </p:txBody>
      </p:sp>
    </p:spTree>
    <p:extLst>
      <p:ext uri="{BB962C8B-B14F-4D97-AF65-F5344CB8AC3E}">
        <p14:creationId xmlns:p14="http://schemas.microsoft.com/office/powerpoint/2010/main" val="214768858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kaidrės vaizdo vietos rezervavimo ženklas"/>
          <p:cNvSpPr>
            <a:spLocks noGrp="1" noRot="1" noChangeAspect="1"/>
          </p:cNvSpPr>
          <p:nvPr>
            <p:ph type="sldImg"/>
          </p:nvPr>
        </p:nvSpPr>
        <p:spPr/>
      </p:sp>
      <p:sp>
        <p:nvSpPr>
          <p:cNvPr id="3" name="2 pastabų vietos rezervavimo ženklas"/>
          <p:cNvSpPr>
            <a:spLocks noGrp="1"/>
          </p:cNvSpPr>
          <p:nvPr>
            <p:ph type="body" idx="1"/>
          </p:nvPr>
        </p:nvSpPr>
        <p:spPr/>
        <p:txBody>
          <a:bodyPr rtlCol="0"/>
          <a:lstStyle/>
          <a:p>
            <a:pPr rtl="0"/>
            <a:endParaRPr lang="lt-LT"/>
          </a:p>
        </p:txBody>
      </p:sp>
      <p:sp>
        <p:nvSpPr>
          <p:cNvPr id="4" name="3 skaidrės numerio vietos rezervavimo ženklas"/>
          <p:cNvSpPr>
            <a:spLocks noGrp="1"/>
          </p:cNvSpPr>
          <p:nvPr>
            <p:ph type="sldNum" sz="quarter" idx="10"/>
          </p:nvPr>
        </p:nvSpPr>
        <p:spPr/>
        <p:txBody>
          <a:bodyPr rtlCol="0"/>
          <a:lstStyle/>
          <a:p>
            <a:pPr rtl="0"/>
            <a:fld id="{E3B36274-F2B9-4C45-BBB4-0EDF4CD651A7}" type="slidenum">
              <a:rPr lang="lt-LT" smtClean="0"/>
              <a:t>1</a:t>
            </a:fld>
            <a:endParaRPr lang="lt-LT"/>
          </a:p>
        </p:txBody>
      </p:sp>
    </p:spTree>
    <p:extLst>
      <p:ext uri="{BB962C8B-B14F-4D97-AF65-F5344CB8AC3E}">
        <p14:creationId xmlns:p14="http://schemas.microsoft.com/office/powerpoint/2010/main" val="5094412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5"/>
          </p:nvPr>
        </p:nvSpPr>
        <p:spPr/>
        <p:txBody>
          <a:bodyPr/>
          <a:lstStyle/>
          <a:p>
            <a:pPr rtl="0"/>
            <a:fld id="{E3B36274-F2B9-4C45-BBB4-0EDF4CD651A7}" type="slidenum">
              <a:rPr lang="lt-LT" smtClean="0"/>
              <a:t>2</a:t>
            </a:fld>
            <a:endParaRPr lang="lt-LT"/>
          </a:p>
        </p:txBody>
      </p:sp>
    </p:spTree>
    <p:extLst>
      <p:ext uri="{BB962C8B-B14F-4D97-AF65-F5344CB8AC3E}">
        <p14:creationId xmlns:p14="http://schemas.microsoft.com/office/powerpoint/2010/main" val="37204494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5"/>
          </p:nvPr>
        </p:nvSpPr>
        <p:spPr/>
        <p:txBody>
          <a:bodyPr/>
          <a:lstStyle/>
          <a:p>
            <a:pPr rtl="0"/>
            <a:fld id="{E3B36274-F2B9-4C45-BBB4-0EDF4CD651A7}" type="slidenum">
              <a:rPr lang="lt-LT" smtClean="0"/>
              <a:t>3</a:t>
            </a:fld>
            <a:endParaRPr lang="lt-LT"/>
          </a:p>
        </p:txBody>
      </p:sp>
    </p:spTree>
    <p:extLst>
      <p:ext uri="{BB962C8B-B14F-4D97-AF65-F5344CB8AC3E}">
        <p14:creationId xmlns:p14="http://schemas.microsoft.com/office/powerpoint/2010/main" val="41993425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5"/>
          </p:nvPr>
        </p:nvSpPr>
        <p:spPr/>
        <p:txBody>
          <a:bodyPr/>
          <a:lstStyle/>
          <a:p>
            <a:pPr rtl="0"/>
            <a:fld id="{E3B36274-F2B9-4C45-BBB4-0EDF4CD651A7}" type="slidenum">
              <a:rPr lang="lt-LT" smtClean="0"/>
              <a:t>4</a:t>
            </a:fld>
            <a:endParaRPr lang="lt-LT"/>
          </a:p>
        </p:txBody>
      </p:sp>
    </p:spTree>
    <p:extLst>
      <p:ext uri="{BB962C8B-B14F-4D97-AF65-F5344CB8AC3E}">
        <p14:creationId xmlns:p14="http://schemas.microsoft.com/office/powerpoint/2010/main" val="37602822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5"/>
          </p:nvPr>
        </p:nvSpPr>
        <p:spPr/>
        <p:txBody>
          <a:bodyPr/>
          <a:lstStyle/>
          <a:p>
            <a:pPr rtl="0"/>
            <a:fld id="{E3B36274-F2B9-4C45-BBB4-0EDF4CD651A7}" type="slidenum">
              <a:rPr lang="lt-LT" smtClean="0"/>
              <a:t>5</a:t>
            </a:fld>
            <a:endParaRPr lang="lt-LT"/>
          </a:p>
        </p:txBody>
      </p:sp>
    </p:spTree>
    <p:extLst>
      <p:ext uri="{BB962C8B-B14F-4D97-AF65-F5344CB8AC3E}">
        <p14:creationId xmlns:p14="http://schemas.microsoft.com/office/powerpoint/2010/main" val="19436390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5"/>
          </p:nvPr>
        </p:nvSpPr>
        <p:spPr/>
        <p:txBody>
          <a:bodyPr/>
          <a:lstStyle/>
          <a:p>
            <a:pPr rtl="0"/>
            <a:fld id="{E3B36274-F2B9-4C45-BBB4-0EDF4CD651A7}" type="slidenum">
              <a:rPr lang="lt-LT" smtClean="0"/>
              <a:t>6</a:t>
            </a:fld>
            <a:endParaRPr lang="lt-LT"/>
          </a:p>
        </p:txBody>
      </p:sp>
    </p:spTree>
    <p:extLst>
      <p:ext uri="{BB962C8B-B14F-4D97-AF65-F5344CB8AC3E}">
        <p14:creationId xmlns:p14="http://schemas.microsoft.com/office/powerpoint/2010/main" val="18438142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5"/>
          </p:nvPr>
        </p:nvSpPr>
        <p:spPr/>
        <p:txBody>
          <a:bodyPr/>
          <a:lstStyle/>
          <a:p>
            <a:pPr rtl="0"/>
            <a:fld id="{E3B36274-F2B9-4C45-BBB4-0EDF4CD651A7}" type="slidenum">
              <a:rPr lang="lt-LT" smtClean="0"/>
              <a:t>7</a:t>
            </a:fld>
            <a:endParaRPr lang="lt-LT"/>
          </a:p>
        </p:txBody>
      </p:sp>
    </p:spTree>
    <p:extLst>
      <p:ext uri="{BB962C8B-B14F-4D97-AF65-F5344CB8AC3E}">
        <p14:creationId xmlns:p14="http://schemas.microsoft.com/office/powerpoint/2010/main" val="12756866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5"/>
          </p:nvPr>
        </p:nvSpPr>
        <p:spPr/>
        <p:txBody>
          <a:bodyPr/>
          <a:lstStyle/>
          <a:p>
            <a:pPr rtl="0"/>
            <a:fld id="{E3B36274-F2B9-4C45-BBB4-0EDF4CD651A7}" type="slidenum">
              <a:rPr lang="lt-LT" smtClean="0"/>
              <a:t>9</a:t>
            </a:fld>
            <a:endParaRPr lang="lt-LT"/>
          </a:p>
        </p:txBody>
      </p:sp>
    </p:spTree>
    <p:extLst>
      <p:ext uri="{BB962C8B-B14F-4D97-AF65-F5344CB8AC3E}">
        <p14:creationId xmlns:p14="http://schemas.microsoft.com/office/powerpoint/2010/main" val="32780566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5"/>
          </p:nvPr>
        </p:nvSpPr>
        <p:spPr/>
        <p:txBody>
          <a:bodyPr/>
          <a:lstStyle/>
          <a:p>
            <a:pPr rtl="0"/>
            <a:fld id="{E3B36274-F2B9-4C45-BBB4-0EDF4CD651A7}" type="slidenum">
              <a:rPr lang="lt-LT" smtClean="0"/>
              <a:t>10</a:t>
            </a:fld>
            <a:endParaRPr lang="lt-LT"/>
          </a:p>
        </p:txBody>
      </p:sp>
    </p:spTree>
    <p:extLst>
      <p:ext uri="{BB962C8B-B14F-4D97-AF65-F5344CB8AC3E}">
        <p14:creationId xmlns:p14="http://schemas.microsoft.com/office/powerpoint/2010/main" val="16322447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radinė skaidrė">
    <p:spTree>
      <p:nvGrpSpPr>
        <p:cNvPr id="1" name=""/>
        <p:cNvGrpSpPr/>
        <p:nvPr/>
      </p:nvGrpSpPr>
      <p:grpSpPr>
        <a:xfrm>
          <a:off x="0" y="0"/>
          <a:ext cx="0" cy="0"/>
          <a:chOff x="0" y="0"/>
          <a:chExt cx="0" cy="0"/>
        </a:xfrm>
      </p:grpSpPr>
      <p:sp>
        <p:nvSpPr>
          <p:cNvPr id="2" name="1 pavadinimas"/>
          <p:cNvSpPr>
            <a:spLocks noGrp="1"/>
          </p:cNvSpPr>
          <p:nvPr>
            <p:ph type="ctrTitle" hasCustomPrompt="1"/>
          </p:nvPr>
        </p:nvSpPr>
        <p:spPr>
          <a:xfrm>
            <a:off x="1522413" y="1371600"/>
            <a:ext cx="9144000" cy="3505200"/>
          </a:xfrm>
        </p:spPr>
        <p:txBody>
          <a:bodyPr rtlCol="0">
            <a:noAutofit/>
          </a:bodyPr>
          <a:lstStyle>
            <a:lvl1pPr>
              <a:defRPr sz="7200"/>
            </a:lvl1pPr>
          </a:lstStyle>
          <a:p>
            <a:pPr rtl="0"/>
            <a:r>
              <a:rPr lang="lt-LT" noProof="0"/>
              <a:t>Spustelėkite, jei norite redaguoti ruošinio pavadinimo stilių</a:t>
            </a:r>
          </a:p>
        </p:txBody>
      </p:sp>
      <p:sp>
        <p:nvSpPr>
          <p:cNvPr id="3" name="2 paantraštė"/>
          <p:cNvSpPr>
            <a:spLocks noGrp="1"/>
          </p:cNvSpPr>
          <p:nvPr>
            <p:ph type="subTitle" idx="1" hasCustomPrompt="1"/>
          </p:nvPr>
        </p:nvSpPr>
        <p:spPr>
          <a:xfrm>
            <a:off x="1522413" y="4953000"/>
            <a:ext cx="8229600" cy="1066800"/>
          </a:xfrm>
        </p:spPr>
        <p:txBody>
          <a:bodyPr rtlCol="0">
            <a:normAutofit/>
          </a:bodyPr>
          <a:lstStyle>
            <a:lvl1pPr marL="0" indent="0" algn="l">
              <a:spcBef>
                <a:spcPts val="0"/>
              </a:spcBef>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lt-LT" noProof="0"/>
              <a:t>Spustelėję redaguokite šablono paantraštės stilių</a:t>
            </a:r>
          </a:p>
        </p:txBody>
      </p:sp>
      <p:sp>
        <p:nvSpPr>
          <p:cNvPr id="5" name="4 poraštės vietos rezervavimo ženklas"/>
          <p:cNvSpPr>
            <a:spLocks noGrp="1"/>
          </p:cNvSpPr>
          <p:nvPr>
            <p:ph type="ftr" sz="quarter" idx="11"/>
          </p:nvPr>
        </p:nvSpPr>
        <p:spPr/>
        <p:txBody>
          <a:bodyPr rtlCol="0"/>
          <a:lstStyle/>
          <a:p>
            <a:pPr rtl="0"/>
            <a:r>
              <a:rPr lang="lt-LT" noProof="0"/>
              <a:t>Įtraukti poraštę</a:t>
            </a:r>
          </a:p>
        </p:txBody>
      </p:sp>
      <p:sp>
        <p:nvSpPr>
          <p:cNvPr id="4" name="3 datos vietos rezervavimo ženklas"/>
          <p:cNvSpPr>
            <a:spLocks noGrp="1"/>
          </p:cNvSpPr>
          <p:nvPr>
            <p:ph type="dt" sz="half" idx="10"/>
          </p:nvPr>
        </p:nvSpPr>
        <p:spPr/>
        <p:txBody>
          <a:bodyPr rtlCol="0"/>
          <a:lstStyle/>
          <a:p>
            <a:pPr rtl="0"/>
            <a:fld id="{CDF33D66-C052-4262-B321-F3D14B767E94}" type="datetime1">
              <a:rPr lang="lt-LT" noProof="0" smtClean="0"/>
              <a:t>2022-04-12</a:t>
            </a:fld>
            <a:endParaRPr lang="lt-LT" noProof="0"/>
          </a:p>
        </p:txBody>
      </p:sp>
      <p:sp>
        <p:nvSpPr>
          <p:cNvPr id="6" name="5 skaidrės numerio vietos rezervavimo ženklas"/>
          <p:cNvSpPr>
            <a:spLocks noGrp="1"/>
          </p:cNvSpPr>
          <p:nvPr>
            <p:ph type="sldNum" sz="quarter" idx="12"/>
          </p:nvPr>
        </p:nvSpPr>
        <p:spPr/>
        <p:txBody>
          <a:bodyPr rtlCol="0"/>
          <a:lstStyle/>
          <a:p>
            <a:pPr rtl="0"/>
            <a:fld id="{E5137D0E-4A4F-4307-8994-C1891D747D59}" type="slidenum">
              <a:rPr lang="lt-LT" noProof="0" smtClean="0"/>
              <a:t>‹#›</a:t>
            </a:fld>
            <a:endParaRPr lang="lt-LT" noProof="0"/>
          </a:p>
        </p:txBody>
      </p:sp>
    </p:spTree>
    <p:extLst>
      <p:ext uri="{BB962C8B-B14F-4D97-AF65-F5344CB8AC3E}">
        <p14:creationId xmlns:p14="http://schemas.microsoft.com/office/powerpoint/2010/main" val="4107501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1 pavadinimas"/>
          <p:cNvSpPr>
            <a:spLocks noGrp="1"/>
          </p:cNvSpPr>
          <p:nvPr>
            <p:ph type="title" hasCustomPrompt="1"/>
          </p:nvPr>
        </p:nvSpPr>
        <p:spPr/>
        <p:txBody>
          <a:bodyPr rtlCol="0"/>
          <a:lstStyle/>
          <a:p>
            <a:pPr rtl="0"/>
            <a:r>
              <a:rPr lang="lt-LT" noProof="0"/>
              <a:t>Spustelėkite, jei norite redaguoti ruošinio pavadinimo stilių</a:t>
            </a:r>
          </a:p>
        </p:txBody>
      </p:sp>
      <p:sp>
        <p:nvSpPr>
          <p:cNvPr id="3" name="2 vertikalaus teksto vietos rezervavimo ženklas"/>
          <p:cNvSpPr>
            <a:spLocks noGrp="1"/>
          </p:cNvSpPr>
          <p:nvPr>
            <p:ph type="body" orient="vert" idx="1" hasCustomPrompt="1"/>
          </p:nvPr>
        </p:nvSpPr>
        <p:spPr/>
        <p:txBody>
          <a:bodyPr vert="eaVert" rtlCol="0"/>
          <a:lstStyle>
            <a:lvl5pPr>
              <a:defRPr/>
            </a:lvl5pPr>
            <a:lvl6pPr>
              <a:defRPr baseline="0"/>
            </a:lvl6pPr>
            <a:lvl7pPr>
              <a:defRPr baseline="0"/>
            </a:lvl7pPr>
            <a:lvl8pPr>
              <a:defRPr baseline="0"/>
            </a:lvl8pPr>
            <a:lvl9pPr>
              <a:defRPr baseline="0"/>
            </a:lvl9pPr>
          </a:lstStyle>
          <a:p>
            <a:pPr lvl="0" rtl="0"/>
            <a:r>
              <a:rPr lang="lt-LT" noProof="0"/>
              <a:t>Spustelėkite, jei norite redaguoti ruošinio teksto stilius</a:t>
            </a:r>
          </a:p>
          <a:p>
            <a:pPr lvl="1" rtl="0"/>
            <a:r>
              <a:rPr lang="lt-LT" noProof="0"/>
              <a:t>Antras lygis</a:t>
            </a:r>
          </a:p>
          <a:p>
            <a:pPr lvl="2" rtl="0"/>
            <a:r>
              <a:rPr lang="lt-LT" noProof="0"/>
              <a:t>Trečias lygis</a:t>
            </a:r>
          </a:p>
          <a:p>
            <a:pPr lvl="3" rtl="0"/>
            <a:r>
              <a:rPr lang="lt-LT" noProof="0"/>
              <a:t>Ketvirtas lygis</a:t>
            </a:r>
          </a:p>
          <a:p>
            <a:pPr lvl="4" rtl="0"/>
            <a:r>
              <a:rPr lang="lt-LT" noProof="0"/>
              <a:t>Penktas lygis</a:t>
            </a:r>
          </a:p>
        </p:txBody>
      </p:sp>
      <p:sp>
        <p:nvSpPr>
          <p:cNvPr id="5" name="4 poraštės vietos rezervavimo ženklas"/>
          <p:cNvSpPr>
            <a:spLocks noGrp="1"/>
          </p:cNvSpPr>
          <p:nvPr>
            <p:ph type="ftr" sz="quarter" idx="11"/>
          </p:nvPr>
        </p:nvSpPr>
        <p:spPr/>
        <p:txBody>
          <a:bodyPr rtlCol="0"/>
          <a:lstStyle/>
          <a:p>
            <a:pPr rtl="0"/>
            <a:r>
              <a:rPr lang="lt-LT" noProof="0"/>
              <a:t>Įtraukti poraštę</a:t>
            </a:r>
          </a:p>
        </p:txBody>
      </p:sp>
      <p:sp>
        <p:nvSpPr>
          <p:cNvPr id="4" name="3 datos vietos rezervavimo ženklas"/>
          <p:cNvSpPr>
            <a:spLocks noGrp="1"/>
          </p:cNvSpPr>
          <p:nvPr>
            <p:ph type="dt" sz="half" idx="10"/>
          </p:nvPr>
        </p:nvSpPr>
        <p:spPr/>
        <p:txBody>
          <a:bodyPr rtlCol="0"/>
          <a:lstStyle/>
          <a:p>
            <a:pPr rtl="0"/>
            <a:fld id="{7A8BA215-05D5-4420-962D-DF9DA9F7CAE2}" type="datetime1">
              <a:rPr lang="lt-LT" noProof="0" smtClean="0"/>
              <a:t>2022-04-12</a:t>
            </a:fld>
            <a:endParaRPr lang="lt-LT" noProof="0"/>
          </a:p>
        </p:txBody>
      </p:sp>
      <p:sp>
        <p:nvSpPr>
          <p:cNvPr id="6" name="5 skaidrės numerio vietos rezervavimo ženklas"/>
          <p:cNvSpPr>
            <a:spLocks noGrp="1"/>
          </p:cNvSpPr>
          <p:nvPr>
            <p:ph type="sldNum" sz="quarter" idx="12"/>
          </p:nvPr>
        </p:nvSpPr>
        <p:spPr/>
        <p:txBody>
          <a:bodyPr rtlCol="0"/>
          <a:lstStyle/>
          <a:p>
            <a:pPr rtl="0"/>
            <a:fld id="{E5137D0E-4A4F-4307-8994-C1891D747D59}" type="slidenum">
              <a:rPr lang="lt-LT" noProof="0" smtClean="0"/>
              <a:t>‹#›</a:t>
            </a:fld>
            <a:endParaRPr lang="lt-LT" noProof="0"/>
          </a:p>
        </p:txBody>
      </p:sp>
    </p:spTree>
    <p:extLst>
      <p:ext uri="{BB962C8B-B14F-4D97-AF65-F5344CB8AC3E}">
        <p14:creationId xmlns:p14="http://schemas.microsoft.com/office/powerpoint/2010/main" val="1173316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1 vertikalus pavadinimas"/>
          <p:cNvSpPr>
            <a:spLocks noGrp="1"/>
          </p:cNvSpPr>
          <p:nvPr>
            <p:ph type="title" orient="vert" hasCustomPrompt="1"/>
          </p:nvPr>
        </p:nvSpPr>
        <p:spPr>
          <a:xfrm>
            <a:off x="9752012" y="533400"/>
            <a:ext cx="1371600" cy="5592764"/>
          </a:xfrm>
        </p:spPr>
        <p:txBody>
          <a:bodyPr vert="eaVert" rtlCol="0"/>
          <a:lstStyle/>
          <a:p>
            <a:pPr rtl="0"/>
            <a:r>
              <a:rPr lang="lt-LT" noProof="0"/>
              <a:t>Spustelėkite, jei norite redaguoti ruošinio pavadinimo stilių</a:t>
            </a:r>
          </a:p>
        </p:txBody>
      </p:sp>
      <p:sp>
        <p:nvSpPr>
          <p:cNvPr id="3" name="2 vertikalaus teksto vietos rezervavimo ženklas"/>
          <p:cNvSpPr>
            <a:spLocks noGrp="1"/>
          </p:cNvSpPr>
          <p:nvPr>
            <p:ph type="body" orient="vert" idx="1" hasCustomPrompt="1"/>
          </p:nvPr>
        </p:nvSpPr>
        <p:spPr>
          <a:xfrm>
            <a:off x="1522411" y="533400"/>
            <a:ext cx="8077201" cy="5592764"/>
          </a:xfrm>
        </p:spPr>
        <p:txBody>
          <a:bodyPr vert="eaVert" rtlCol="0"/>
          <a:lstStyle>
            <a:lvl5pPr>
              <a:defRPr/>
            </a:lvl5pPr>
            <a:lvl6pPr>
              <a:defRPr/>
            </a:lvl6pPr>
            <a:lvl7pPr>
              <a:defRPr/>
            </a:lvl7pPr>
            <a:lvl8pPr>
              <a:defRPr/>
            </a:lvl8pPr>
            <a:lvl9pPr>
              <a:defRPr/>
            </a:lvl9pPr>
          </a:lstStyle>
          <a:p>
            <a:pPr lvl="0" rtl="0"/>
            <a:r>
              <a:rPr lang="lt-LT" noProof="0"/>
              <a:t>Spustelėkite, jei norite redaguoti ruošinio teksto stilius</a:t>
            </a:r>
          </a:p>
          <a:p>
            <a:pPr lvl="1" rtl="0"/>
            <a:r>
              <a:rPr lang="lt-LT" noProof="0"/>
              <a:t>Antras lygis</a:t>
            </a:r>
          </a:p>
          <a:p>
            <a:pPr lvl="2" rtl="0"/>
            <a:r>
              <a:rPr lang="lt-LT" noProof="0"/>
              <a:t>Trečias lygis</a:t>
            </a:r>
          </a:p>
          <a:p>
            <a:pPr lvl="3" rtl="0"/>
            <a:r>
              <a:rPr lang="lt-LT" noProof="0"/>
              <a:t>Ketvirtas lygis</a:t>
            </a:r>
          </a:p>
          <a:p>
            <a:pPr lvl="4" rtl="0"/>
            <a:r>
              <a:rPr lang="lt-LT" noProof="0"/>
              <a:t>Penktas lygis</a:t>
            </a:r>
          </a:p>
        </p:txBody>
      </p:sp>
      <p:sp>
        <p:nvSpPr>
          <p:cNvPr id="5" name="4 poraštės vietos rezervavimo ženklas"/>
          <p:cNvSpPr>
            <a:spLocks noGrp="1"/>
          </p:cNvSpPr>
          <p:nvPr>
            <p:ph type="ftr" sz="quarter" idx="11"/>
          </p:nvPr>
        </p:nvSpPr>
        <p:spPr/>
        <p:txBody>
          <a:bodyPr rtlCol="0"/>
          <a:lstStyle/>
          <a:p>
            <a:pPr rtl="0"/>
            <a:r>
              <a:rPr lang="lt-LT" noProof="0"/>
              <a:t>Įtraukti poraštę</a:t>
            </a:r>
          </a:p>
        </p:txBody>
      </p:sp>
      <p:sp>
        <p:nvSpPr>
          <p:cNvPr id="4" name="3 datos vietos rezervavimo ženklas"/>
          <p:cNvSpPr>
            <a:spLocks noGrp="1"/>
          </p:cNvSpPr>
          <p:nvPr>
            <p:ph type="dt" sz="half" idx="10"/>
          </p:nvPr>
        </p:nvSpPr>
        <p:spPr/>
        <p:txBody>
          <a:bodyPr rtlCol="0"/>
          <a:lstStyle/>
          <a:p>
            <a:pPr rtl="0"/>
            <a:fld id="{60276DDD-5B25-4C8D-A64E-0E048E0A90D5}" type="datetime1">
              <a:rPr lang="lt-LT" noProof="0" smtClean="0"/>
              <a:t>2022-04-12</a:t>
            </a:fld>
            <a:endParaRPr lang="lt-LT" noProof="0"/>
          </a:p>
        </p:txBody>
      </p:sp>
      <p:sp>
        <p:nvSpPr>
          <p:cNvPr id="6" name="5 skaidrės numerio vietos rezervavimo ženklas"/>
          <p:cNvSpPr>
            <a:spLocks noGrp="1"/>
          </p:cNvSpPr>
          <p:nvPr>
            <p:ph type="sldNum" sz="quarter" idx="12"/>
          </p:nvPr>
        </p:nvSpPr>
        <p:spPr/>
        <p:txBody>
          <a:bodyPr rtlCol="0"/>
          <a:lstStyle/>
          <a:p>
            <a:pPr rtl="0"/>
            <a:fld id="{E5137D0E-4A4F-4307-8994-C1891D747D59}" type="slidenum">
              <a:rPr lang="lt-LT" noProof="0" smtClean="0"/>
              <a:t>‹#›</a:t>
            </a:fld>
            <a:endParaRPr lang="lt-LT" noProof="0"/>
          </a:p>
        </p:txBody>
      </p:sp>
    </p:spTree>
    <p:extLst>
      <p:ext uri="{BB962C8B-B14F-4D97-AF65-F5344CB8AC3E}">
        <p14:creationId xmlns:p14="http://schemas.microsoft.com/office/powerpoint/2010/main" val="887540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1 pavadinimas"/>
          <p:cNvSpPr>
            <a:spLocks noGrp="1"/>
          </p:cNvSpPr>
          <p:nvPr>
            <p:ph type="title" hasCustomPrompt="1"/>
          </p:nvPr>
        </p:nvSpPr>
        <p:spPr/>
        <p:txBody>
          <a:bodyPr rtlCol="0"/>
          <a:lstStyle/>
          <a:p>
            <a:pPr rtl="0"/>
            <a:r>
              <a:rPr lang="lt-LT" noProof="0"/>
              <a:t>Spustelėkite, jei norite redaguoti ruošinio pavadinimo stilių</a:t>
            </a:r>
          </a:p>
        </p:txBody>
      </p:sp>
      <p:sp>
        <p:nvSpPr>
          <p:cNvPr id="3" name="2 turinio vietos rezervavimo ženklas"/>
          <p:cNvSpPr>
            <a:spLocks noGrp="1"/>
          </p:cNvSpPr>
          <p:nvPr>
            <p:ph idx="1" hasCustomPrompt="1"/>
          </p:nvPr>
        </p:nvSpPr>
        <p:spPr/>
        <p:txBody>
          <a:bodyPr rtlCol="0"/>
          <a:lstStyle>
            <a:lvl2pPr>
              <a:buClr>
                <a:schemeClr val="accent2"/>
              </a:buClr>
              <a:defRPr/>
            </a:lvl2pPr>
            <a:lvl5pPr>
              <a:defRPr/>
            </a:lvl5pPr>
            <a:lvl6pPr>
              <a:buClr>
                <a:schemeClr val="accent2"/>
              </a:buClr>
              <a:defRPr baseline="0"/>
            </a:lvl6pPr>
            <a:lvl7pPr>
              <a:buClr>
                <a:schemeClr val="accent2"/>
              </a:buClr>
              <a:defRPr baseline="0"/>
            </a:lvl7pPr>
            <a:lvl8pPr>
              <a:buClr>
                <a:schemeClr val="accent2"/>
              </a:buClr>
              <a:defRPr baseline="0"/>
            </a:lvl8pPr>
            <a:lvl9pPr>
              <a:buClr>
                <a:schemeClr val="accent2"/>
              </a:buClr>
              <a:defRPr baseline="0"/>
            </a:lvl9pPr>
          </a:lstStyle>
          <a:p>
            <a:pPr lvl="0" rtl="0"/>
            <a:r>
              <a:rPr lang="lt-LT" noProof="0"/>
              <a:t>Spustelėkite, jei norite redaguoti ruošinio teksto stilius</a:t>
            </a:r>
          </a:p>
          <a:p>
            <a:pPr lvl="1" rtl="0"/>
            <a:r>
              <a:rPr lang="lt-LT" noProof="0"/>
              <a:t>Antras lygis</a:t>
            </a:r>
          </a:p>
          <a:p>
            <a:pPr lvl="2" rtl="0"/>
            <a:r>
              <a:rPr lang="lt-LT" noProof="0"/>
              <a:t>Trečias lygis</a:t>
            </a:r>
          </a:p>
          <a:p>
            <a:pPr lvl="3" rtl="0"/>
            <a:r>
              <a:rPr lang="lt-LT" noProof="0"/>
              <a:t>Ketvirtas lygis</a:t>
            </a:r>
          </a:p>
          <a:p>
            <a:pPr lvl="4" rtl="0"/>
            <a:r>
              <a:rPr lang="lt-LT" noProof="0"/>
              <a:t>Penktas lygis</a:t>
            </a:r>
          </a:p>
        </p:txBody>
      </p:sp>
      <p:sp>
        <p:nvSpPr>
          <p:cNvPr id="5" name="4 poraštės vietos rezervavimo ženklas"/>
          <p:cNvSpPr>
            <a:spLocks noGrp="1"/>
          </p:cNvSpPr>
          <p:nvPr>
            <p:ph type="ftr" sz="quarter" idx="11"/>
          </p:nvPr>
        </p:nvSpPr>
        <p:spPr/>
        <p:txBody>
          <a:bodyPr rtlCol="0"/>
          <a:lstStyle/>
          <a:p>
            <a:pPr rtl="0"/>
            <a:r>
              <a:rPr lang="lt-LT" noProof="0"/>
              <a:t>Įtraukti poraštę</a:t>
            </a:r>
          </a:p>
        </p:txBody>
      </p:sp>
      <p:sp>
        <p:nvSpPr>
          <p:cNvPr id="4" name="3 datos vietos rezervavimo ženklas"/>
          <p:cNvSpPr>
            <a:spLocks noGrp="1"/>
          </p:cNvSpPr>
          <p:nvPr>
            <p:ph type="dt" sz="half" idx="10"/>
          </p:nvPr>
        </p:nvSpPr>
        <p:spPr/>
        <p:txBody>
          <a:bodyPr rtlCol="0"/>
          <a:lstStyle/>
          <a:p>
            <a:pPr rtl="0"/>
            <a:fld id="{0423D78D-AD4B-475C-A3CE-BDE4B919E1F0}" type="datetime1">
              <a:rPr lang="lt-LT" noProof="0" smtClean="0"/>
              <a:t>2022-04-12</a:t>
            </a:fld>
            <a:endParaRPr lang="lt-LT" noProof="0"/>
          </a:p>
        </p:txBody>
      </p:sp>
      <p:sp>
        <p:nvSpPr>
          <p:cNvPr id="6" name="5 skaidrės numerio vietos rezervavimo ženklas"/>
          <p:cNvSpPr>
            <a:spLocks noGrp="1"/>
          </p:cNvSpPr>
          <p:nvPr>
            <p:ph type="sldNum" sz="quarter" idx="12"/>
          </p:nvPr>
        </p:nvSpPr>
        <p:spPr/>
        <p:txBody>
          <a:bodyPr rtlCol="0"/>
          <a:lstStyle/>
          <a:p>
            <a:pPr rtl="0"/>
            <a:fld id="{E5137D0E-4A4F-4307-8994-C1891D747D59}" type="slidenum">
              <a:rPr lang="lt-LT" noProof="0" smtClean="0"/>
              <a:t>‹#›</a:t>
            </a:fld>
            <a:endParaRPr lang="lt-LT" noProof="0"/>
          </a:p>
        </p:txBody>
      </p:sp>
    </p:spTree>
    <p:extLst>
      <p:ext uri="{BB962C8B-B14F-4D97-AF65-F5344CB8AC3E}">
        <p14:creationId xmlns:p14="http://schemas.microsoft.com/office/powerpoint/2010/main" val="836337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1 pavadinimas"/>
          <p:cNvSpPr>
            <a:spLocks noGrp="1"/>
          </p:cNvSpPr>
          <p:nvPr>
            <p:ph type="title" hasCustomPrompt="1"/>
          </p:nvPr>
        </p:nvSpPr>
        <p:spPr>
          <a:xfrm>
            <a:off x="1522414" y="2514601"/>
            <a:ext cx="9144000" cy="2819400"/>
          </a:xfrm>
        </p:spPr>
        <p:txBody>
          <a:bodyPr rtlCol="0" anchor="b">
            <a:noAutofit/>
          </a:bodyPr>
          <a:lstStyle>
            <a:lvl1pPr algn="l">
              <a:defRPr sz="6600" b="0" i="0" cap="none" baseline="0"/>
            </a:lvl1pPr>
          </a:lstStyle>
          <a:p>
            <a:pPr rtl="0"/>
            <a:r>
              <a:rPr lang="lt-LT" noProof="0"/>
              <a:t>Spustelėkite, jei norite redaguoti ruošinio pavadinimo stilių</a:t>
            </a:r>
          </a:p>
        </p:txBody>
      </p:sp>
      <p:sp>
        <p:nvSpPr>
          <p:cNvPr id="3" name="2 teksto vietos rezervavimo ženklas"/>
          <p:cNvSpPr>
            <a:spLocks noGrp="1"/>
          </p:cNvSpPr>
          <p:nvPr>
            <p:ph type="body" idx="1" hasCustomPrompt="1"/>
          </p:nvPr>
        </p:nvSpPr>
        <p:spPr>
          <a:xfrm>
            <a:off x="1522413" y="990600"/>
            <a:ext cx="8229600" cy="1143000"/>
          </a:xfrm>
        </p:spPr>
        <p:txBody>
          <a:bodyPr rtlCol="0" anchor="t">
            <a:norm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lt-LT" noProof="0"/>
              <a:t>Spustelėkite, jei norite redaguoti ruošinio teksto stilius</a:t>
            </a:r>
          </a:p>
        </p:txBody>
      </p:sp>
      <p:sp>
        <p:nvSpPr>
          <p:cNvPr id="5" name="4 poraštės vietos rezervavimo ženklas"/>
          <p:cNvSpPr>
            <a:spLocks noGrp="1"/>
          </p:cNvSpPr>
          <p:nvPr>
            <p:ph type="ftr" sz="quarter" idx="11"/>
          </p:nvPr>
        </p:nvSpPr>
        <p:spPr/>
        <p:txBody>
          <a:bodyPr rtlCol="0"/>
          <a:lstStyle/>
          <a:p>
            <a:pPr rtl="0"/>
            <a:r>
              <a:rPr lang="lt-LT" noProof="0"/>
              <a:t>Įtraukti poraštę</a:t>
            </a:r>
          </a:p>
        </p:txBody>
      </p:sp>
      <p:sp>
        <p:nvSpPr>
          <p:cNvPr id="4" name="3 datos vietos rezervavimo ženklas"/>
          <p:cNvSpPr>
            <a:spLocks noGrp="1"/>
          </p:cNvSpPr>
          <p:nvPr>
            <p:ph type="dt" sz="half" idx="10"/>
          </p:nvPr>
        </p:nvSpPr>
        <p:spPr/>
        <p:txBody>
          <a:bodyPr rtlCol="0"/>
          <a:lstStyle/>
          <a:p>
            <a:pPr rtl="0"/>
            <a:fld id="{B7FC3CAE-E622-4938-9D5B-27C05221F06B}" type="datetime1">
              <a:rPr lang="lt-LT" noProof="0" smtClean="0"/>
              <a:t>2022-04-12</a:t>
            </a:fld>
            <a:endParaRPr lang="lt-LT" noProof="0"/>
          </a:p>
        </p:txBody>
      </p:sp>
      <p:sp>
        <p:nvSpPr>
          <p:cNvPr id="6" name="5 skaidrės numerio vietos rezervavimo ženklas"/>
          <p:cNvSpPr>
            <a:spLocks noGrp="1"/>
          </p:cNvSpPr>
          <p:nvPr>
            <p:ph type="sldNum" sz="quarter" idx="12"/>
          </p:nvPr>
        </p:nvSpPr>
        <p:spPr/>
        <p:txBody>
          <a:bodyPr rtlCol="0"/>
          <a:lstStyle/>
          <a:p>
            <a:pPr rtl="0"/>
            <a:fld id="{E5137D0E-4A4F-4307-8994-C1891D747D59}" type="slidenum">
              <a:rPr lang="lt-LT" noProof="0" smtClean="0"/>
              <a:t>‹#›</a:t>
            </a:fld>
            <a:endParaRPr lang="lt-LT" noProof="0"/>
          </a:p>
        </p:txBody>
      </p:sp>
    </p:spTree>
    <p:extLst>
      <p:ext uri="{BB962C8B-B14F-4D97-AF65-F5344CB8AC3E}">
        <p14:creationId xmlns:p14="http://schemas.microsoft.com/office/powerpoint/2010/main" val="3591654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1 pavadinimas"/>
          <p:cNvSpPr>
            <a:spLocks noGrp="1"/>
          </p:cNvSpPr>
          <p:nvPr>
            <p:ph type="title" hasCustomPrompt="1"/>
          </p:nvPr>
        </p:nvSpPr>
        <p:spPr>
          <a:xfrm>
            <a:off x="1522414" y="533400"/>
            <a:ext cx="9601200" cy="1143000"/>
          </a:xfrm>
        </p:spPr>
        <p:txBody>
          <a:bodyPr rtlCol="0"/>
          <a:lstStyle/>
          <a:p>
            <a:pPr rtl="0"/>
            <a:r>
              <a:rPr lang="lt-LT" noProof="0"/>
              <a:t>Spustelėkite, jei norite redaguoti ruošinio pavadinimo stilių</a:t>
            </a:r>
          </a:p>
        </p:txBody>
      </p:sp>
      <p:sp>
        <p:nvSpPr>
          <p:cNvPr id="3" name="2 turinio vietos rezervavimo ženklas"/>
          <p:cNvSpPr>
            <a:spLocks noGrp="1"/>
          </p:cNvSpPr>
          <p:nvPr>
            <p:ph sz="half" idx="1" hasCustomPrompt="1"/>
          </p:nvPr>
        </p:nvSpPr>
        <p:spPr>
          <a:xfrm>
            <a:off x="1522414" y="1828800"/>
            <a:ext cx="4645152" cy="4191000"/>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lt-LT" noProof="0"/>
              <a:t>Spustelėkite, jei norite redaguoti ruošinio teksto stilius</a:t>
            </a:r>
          </a:p>
          <a:p>
            <a:pPr lvl="1" rtl="0"/>
            <a:r>
              <a:rPr lang="lt-LT" noProof="0"/>
              <a:t>Antras lygis</a:t>
            </a:r>
          </a:p>
          <a:p>
            <a:pPr lvl="2" rtl="0"/>
            <a:r>
              <a:rPr lang="lt-LT" noProof="0"/>
              <a:t>Trečias lygis</a:t>
            </a:r>
          </a:p>
          <a:p>
            <a:pPr lvl="3" rtl="0"/>
            <a:r>
              <a:rPr lang="lt-LT" noProof="0"/>
              <a:t>Ketvirtas lygis</a:t>
            </a:r>
          </a:p>
          <a:p>
            <a:pPr lvl="4" rtl="0"/>
            <a:r>
              <a:rPr lang="lt-LT" noProof="0"/>
              <a:t>Penktas lygis</a:t>
            </a:r>
          </a:p>
        </p:txBody>
      </p:sp>
      <p:sp>
        <p:nvSpPr>
          <p:cNvPr id="4" name="3 turinio vietos rezervavimo ženklas"/>
          <p:cNvSpPr>
            <a:spLocks noGrp="1"/>
          </p:cNvSpPr>
          <p:nvPr>
            <p:ph sz="half" idx="2" hasCustomPrompt="1"/>
          </p:nvPr>
        </p:nvSpPr>
        <p:spPr>
          <a:xfrm>
            <a:off x="6475412" y="1828800"/>
            <a:ext cx="4648201" cy="4191000"/>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lt-LT" noProof="0"/>
              <a:t>Spustelėkite, jei norite redaguoti ruošinio teksto stilius</a:t>
            </a:r>
          </a:p>
          <a:p>
            <a:pPr lvl="1" rtl="0"/>
            <a:r>
              <a:rPr lang="lt-LT" noProof="0"/>
              <a:t>Antras lygis</a:t>
            </a:r>
          </a:p>
          <a:p>
            <a:pPr lvl="2" rtl="0"/>
            <a:r>
              <a:rPr lang="lt-LT" noProof="0"/>
              <a:t>Trečias lygis</a:t>
            </a:r>
          </a:p>
          <a:p>
            <a:pPr lvl="3" rtl="0"/>
            <a:r>
              <a:rPr lang="lt-LT" noProof="0"/>
              <a:t>Ketvirtas lygis</a:t>
            </a:r>
          </a:p>
          <a:p>
            <a:pPr lvl="4" rtl="0"/>
            <a:r>
              <a:rPr lang="lt-LT" noProof="0"/>
              <a:t>Penktas lygis</a:t>
            </a:r>
          </a:p>
        </p:txBody>
      </p:sp>
      <p:sp>
        <p:nvSpPr>
          <p:cNvPr id="6" name="5 poraštės vietos rezervavimo ženklas"/>
          <p:cNvSpPr>
            <a:spLocks noGrp="1"/>
          </p:cNvSpPr>
          <p:nvPr>
            <p:ph type="ftr" sz="quarter" idx="11"/>
          </p:nvPr>
        </p:nvSpPr>
        <p:spPr/>
        <p:txBody>
          <a:bodyPr rtlCol="0"/>
          <a:lstStyle/>
          <a:p>
            <a:pPr rtl="0"/>
            <a:r>
              <a:rPr lang="lt-LT" noProof="0"/>
              <a:t>Įtraukti poraštę</a:t>
            </a:r>
          </a:p>
        </p:txBody>
      </p:sp>
      <p:sp>
        <p:nvSpPr>
          <p:cNvPr id="5" name="4 datos vietos rezervavimo ženklas"/>
          <p:cNvSpPr>
            <a:spLocks noGrp="1"/>
          </p:cNvSpPr>
          <p:nvPr>
            <p:ph type="dt" sz="half" idx="10"/>
          </p:nvPr>
        </p:nvSpPr>
        <p:spPr/>
        <p:txBody>
          <a:bodyPr rtlCol="0"/>
          <a:lstStyle/>
          <a:p>
            <a:pPr rtl="0"/>
            <a:fld id="{F2ACAC71-96D3-4AD7-BB51-8E23CC3BCC7E}" type="datetime1">
              <a:rPr lang="lt-LT" noProof="0" smtClean="0"/>
              <a:t>2022-04-12</a:t>
            </a:fld>
            <a:endParaRPr lang="lt-LT" noProof="0"/>
          </a:p>
        </p:txBody>
      </p:sp>
      <p:sp>
        <p:nvSpPr>
          <p:cNvPr id="7" name="6 skaidrės numerio vietos rezervavimo ženklas"/>
          <p:cNvSpPr>
            <a:spLocks noGrp="1"/>
          </p:cNvSpPr>
          <p:nvPr>
            <p:ph type="sldNum" sz="quarter" idx="12"/>
          </p:nvPr>
        </p:nvSpPr>
        <p:spPr/>
        <p:txBody>
          <a:bodyPr rtlCol="0"/>
          <a:lstStyle/>
          <a:p>
            <a:pPr rtl="0"/>
            <a:fld id="{E5137D0E-4A4F-4307-8994-C1891D747D59}" type="slidenum">
              <a:rPr lang="lt-LT" noProof="0" smtClean="0"/>
              <a:t>‹#›</a:t>
            </a:fld>
            <a:endParaRPr lang="lt-LT" noProof="0"/>
          </a:p>
        </p:txBody>
      </p:sp>
    </p:spTree>
    <p:extLst>
      <p:ext uri="{BB962C8B-B14F-4D97-AF65-F5344CB8AC3E}">
        <p14:creationId xmlns:p14="http://schemas.microsoft.com/office/powerpoint/2010/main" val="383154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alyginimas">
    <p:spTree>
      <p:nvGrpSpPr>
        <p:cNvPr id="1" name=""/>
        <p:cNvGrpSpPr/>
        <p:nvPr/>
      </p:nvGrpSpPr>
      <p:grpSpPr>
        <a:xfrm>
          <a:off x="0" y="0"/>
          <a:ext cx="0" cy="0"/>
          <a:chOff x="0" y="0"/>
          <a:chExt cx="0" cy="0"/>
        </a:xfrm>
      </p:grpSpPr>
      <p:sp>
        <p:nvSpPr>
          <p:cNvPr id="2" name="1 pavadinimas"/>
          <p:cNvSpPr>
            <a:spLocks noGrp="1"/>
          </p:cNvSpPr>
          <p:nvPr>
            <p:ph type="title" hasCustomPrompt="1"/>
          </p:nvPr>
        </p:nvSpPr>
        <p:spPr>
          <a:xfrm>
            <a:off x="1522414" y="533400"/>
            <a:ext cx="9601200" cy="1143000"/>
          </a:xfrm>
        </p:spPr>
        <p:txBody>
          <a:bodyPr rtlCol="0"/>
          <a:lstStyle>
            <a:lvl1pPr>
              <a:defRPr/>
            </a:lvl1pPr>
          </a:lstStyle>
          <a:p>
            <a:pPr rtl="0"/>
            <a:r>
              <a:rPr lang="lt-LT" noProof="0"/>
              <a:t>Spustelėkite, jei norite redaguoti ruošinio pavadinimo stilių</a:t>
            </a:r>
          </a:p>
        </p:txBody>
      </p:sp>
      <p:sp>
        <p:nvSpPr>
          <p:cNvPr id="3" name="2 teksto vietos rezervavimo ženklas"/>
          <p:cNvSpPr>
            <a:spLocks noGrp="1"/>
          </p:cNvSpPr>
          <p:nvPr>
            <p:ph type="body" idx="1" hasCustomPrompt="1"/>
          </p:nvPr>
        </p:nvSpPr>
        <p:spPr>
          <a:xfrm>
            <a:off x="1522414" y="1828800"/>
            <a:ext cx="4645152" cy="762000"/>
          </a:xfrm>
        </p:spPr>
        <p:txBody>
          <a:bodyPr rtlCol="0"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t-LT" noProof="0"/>
              <a:t>Spustelėkite, jei norite redaguoti ruošinio teksto stilius</a:t>
            </a:r>
          </a:p>
        </p:txBody>
      </p:sp>
      <p:sp>
        <p:nvSpPr>
          <p:cNvPr id="4" name="3 turinio vietos rezervavimo ženklas"/>
          <p:cNvSpPr>
            <a:spLocks noGrp="1"/>
          </p:cNvSpPr>
          <p:nvPr>
            <p:ph sz="half" idx="2" hasCustomPrompt="1"/>
          </p:nvPr>
        </p:nvSpPr>
        <p:spPr>
          <a:xfrm>
            <a:off x="1522414" y="2667000"/>
            <a:ext cx="4645152" cy="3352800"/>
          </a:xfrm>
        </p:spPr>
        <p:txBody>
          <a:bodyPr rtlCol="0">
            <a:normAutofit/>
          </a:bodyPr>
          <a:lstStyle>
            <a:lvl1pPr>
              <a:defRPr sz="2000"/>
            </a:lvl1pPr>
            <a:lvl2pPr>
              <a:defRPr sz="1800"/>
            </a:lvl2pPr>
            <a:lvl3pPr>
              <a:defRPr sz="1600"/>
            </a:lvl3pPr>
            <a:lvl4pPr>
              <a:defRPr sz="1400"/>
            </a:lvl4pPr>
            <a:lvl5pPr>
              <a:defRPr sz="1400"/>
            </a:lvl5pPr>
            <a:lvl6pPr>
              <a:defRPr sz="1400" baseline="0"/>
            </a:lvl6pPr>
            <a:lvl7pPr>
              <a:defRPr sz="1400" baseline="0"/>
            </a:lvl7pPr>
            <a:lvl8pPr>
              <a:defRPr sz="1400" baseline="0"/>
            </a:lvl8pPr>
            <a:lvl9pPr>
              <a:defRPr sz="1400" baseline="0"/>
            </a:lvl9pPr>
          </a:lstStyle>
          <a:p>
            <a:pPr lvl="0" rtl="0"/>
            <a:r>
              <a:rPr lang="lt-LT" noProof="0"/>
              <a:t>Spustelėkite, jei norite redaguoti ruošinio teksto stilius</a:t>
            </a:r>
          </a:p>
          <a:p>
            <a:pPr lvl="1" rtl="0"/>
            <a:r>
              <a:rPr lang="lt-LT" noProof="0"/>
              <a:t>Antras lygis</a:t>
            </a:r>
          </a:p>
          <a:p>
            <a:pPr lvl="2" rtl="0"/>
            <a:r>
              <a:rPr lang="lt-LT" noProof="0"/>
              <a:t>Trečias lygis</a:t>
            </a:r>
          </a:p>
          <a:p>
            <a:pPr lvl="3" rtl="0"/>
            <a:r>
              <a:rPr lang="lt-LT" noProof="0"/>
              <a:t>Ketvirtas lygis</a:t>
            </a:r>
          </a:p>
          <a:p>
            <a:pPr lvl="4" rtl="0"/>
            <a:r>
              <a:rPr lang="lt-LT" noProof="0"/>
              <a:t>Penktas lygis</a:t>
            </a:r>
          </a:p>
        </p:txBody>
      </p:sp>
      <p:sp>
        <p:nvSpPr>
          <p:cNvPr id="5" name="4 teksto vietos rezervavimo ženklas"/>
          <p:cNvSpPr>
            <a:spLocks noGrp="1"/>
          </p:cNvSpPr>
          <p:nvPr>
            <p:ph type="body" sz="quarter" idx="3" hasCustomPrompt="1"/>
          </p:nvPr>
        </p:nvSpPr>
        <p:spPr>
          <a:xfrm>
            <a:off x="6478462" y="1828800"/>
            <a:ext cx="4645152" cy="762000"/>
          </a:xfrm>
        </p:spPr>
        <p:txBody>
          <a:bodyPr rtlCol="0"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t-LT" noProof="0"/>
              <a:t>Spustelėkite, jei norite redaguoti ruošinio teksto stilius</a:t>
            </a:r>
          </a:p>
        </p:txBody>
      </p:sp>
      <p:sp>
        <p:nvSpPr>
          <p:cNvPr id="6" name="5 turinio vietos rezervavimo ženklas"/>
          <p:cNvSpPr>
            <a:spLocks noGrp="1"/>
          </p:cNvSpPr>
          <p:nvPr>
            <p:ph sz="quarter" idx="4" hasCustomPrompt="1"/>
          </p:nvPr>
        </p:nvSpPr>
        <p:spPr>
          <a:xfrm>
            <a:off x="6478462" y="2667000"/>
            <a:ext cx="4645152" cy="3352800"/>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lt-LT" noProof="0"/>
              <a:t>Spustelėkite, jei norite redaguoti ruošinio teksto stilius</a:t>
            </a:r>
          </a:p>
          <a:p>
            <a:pPr lvl="1" rtl="0"/>
            <a:r>
              <a:rPr lang="lt-LT" noProof="0"/>
              <a:t>Antras lygis</a:t>
            </a:r>
          </a:p>
          <a:p>
            <a:pPr lvl="2" rtl="0"/>
            <a:r>
              <a:rPr lang="lt-LT" noProof="0"/>
              <a:t>Trečias lygis</a:t>
            </a:r>
          </a:p>
          <a:p>
            <a:pPr lvl="3" rtl="0"/>
            <a:r>
              <a:rPr lang="lt-LT" noProof="0"/>
              <a:t>Ketvirtas lygis</a:t>
            </a:r>
          </a:p>
          <a:p>
            <a:pPr lvl="4" rtl="0"/>
            <a:r>
              <a:rPr lang="lt-LT" noProof="0"/>
              <a:t>Penktas lygis</a:t>
            </a:r>
          </a:p>
        </p:txBody>
      </p:sp>
      <p:sp>
        <p:nvSpPr>
          <p:cNvPr id="8" name="7 poraštės vietos rezervavimo ženklas"/>
          <p:cNvSpPr>
            <a:spLocks noGrp="1"/>
          </p:cNvSpPr>
          <p:nvPr>
            <p:ph type="ftr" sz="quarter" idx="11"/>
          </p:nvPr>
        </p:nvSpPr>
        <p:spPr/>
        <p:txBody>
          <a:bodyPr rtlCol="0"/>
          <a:lstStyle/>
          <a:p>
            <a:pPr rtl="0"/>
            <a:r>
              <a:rPr lang="lt-LT" noProof="0"/>
              <a:t>Įtraukti poraštę</a:t>
            </a:r>
          </a:p>
        </p:txBody>
      </p:sp>
      <p:sp>
        <p:nvSpPr>
          <p:cNvPr id="7" name="6 datos vietos rezervavimo ženklas"/>
          <p:cNvSpPr>
            <a:spLocks noGrp="1"/>
          </p:cNvSpPr>
          <p:nvPr>
            <p:ph type="dt" sz="half" idx="10"/>
          </p:nvPr>
        </p:nvSpPr>
        <p:spPr/>
        <p:txBody>
          <a:bodyPr rtlCol="0"/>
          <a:lstStyle/>
          <a:p>
            <a:pPr rtl="0"/>
            <a:fld id="{F8E202E2-1962-4EDE-A98B-41E8F0AD7CDC}" type="datetime1">
              <a:rPr lang="lt-LT" noProof="0" smtClean="0"/>
              <a:t>2022-04-12</a:t>
            </a:fld>
            <a:endParaRPr lang="lt-LT" noProof="0"/>
          </a:p>
        </p:txBody>
      </p:sp>
      <p:sp>
        <p:nvSpPr>
          <p:cNvPr id="9" name="8 skaidrės numerio vietos rezervavimo ženklas"/>
          <p:cNvSpPr>
            <a:spLocks noGrp="1"/>
          </p:cNvSpPr>
          <p:nvPr>
            <p:ph type="sldNum" sz="quarter" idx="12"/>
          </p:nvPr>
        </p:nvSpPr>
        <p:spPr/>
        <p:txBody>
          <a:bodyPr rtlCol="0"/>
          <a:lstStyle/>
          <a:p>
            <a:pPr rtl="0"/>
            <a:fld id="{E5137D0E-4A4F-4307-8994-C1891D747D59}" type="slidenum">
              <a:rPr lang="lt-LT" noProof="0" smtClean="0"/>
              <a:t>‹#›</a:t>
            </a:fld>
            <a:endParaRPr lang="lt-LT" noProof="0"/>
          </a:p>
        </p:txBody>
      </p:sp>
    </p:spTree>
    <p:extLst>
      <p:ext uri="{BB962C8B-B14F-4D97-AF65-F5344CB8AC3E}">
        <p14:creationId xmlns:p14="http://schemas.microsoft.com/office/powerpoint/2010/main" val="3812924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1 pavadinimas"/>
          <p:cNvSpPr>
            <a:spLocks noGrp="1"/>
          </p:cNvSpPr>
          <p:nvPr>
            <p:ph type="title" hasCustomPrompt="1"/>
          </p:nvPr>
        </p:nvSpPr>
        <p:spPr/>
        <p:txBody>
          <a:bodyPr rtlCol="0"/>
          <a:lstStyle/>
          <a:p>
            <a:pPr rtl="0"/>
            <a:r>
              <a:rPr lang="lt-LT" noProof="0"/>
              <a:t>Spustelėkite, jei norite redaguoti ruošinio pavadinimo stilių</a:t>
            </a:r>
          </a:p>
        </p:txBody>
      </p:sp>
      <p:sp>
        <p:nvSpPr>
          <p:cNvPr id="4" name="3 poraštės vietos rezervavimo ženklas"/>
          <p:cNvSpPr>
            <a:spLocks noGrp="1"/>
          </p:cNvSpPr>
          <p:nvPr>
            <p:ph type="ftr" sz="quarter" idx="11"/>
          </p:nvPr>
        </p:nvSpPr>
        <p:spPr/>
        <p:txBody>
          <a:bodyPr rtlCol="0"/>
          <a:lstStyle/>
          <a:p>
            <a:pPr rtl="0"/>
            <a:r>
              <a:rPr lang="lt-LT" noProof="0"/>
              <a:t>Įtraukti poraštę</a:t>
            </a:r>
          </a:p>
        </p:txBody>
      </p:sp>
      <p:sp>
        <p:nvSpPr>
          <p:cNvPr id="3" name="2 datos vietos rezervavimo ženklas"/>
          <p:cNvSpPr>
            <a:spLocks noGrp="1"/>
          </p:cNvSpPr>
          <p:nvPr>
            <p:ph type="dt" sz="half" idx="10"/>
          </p:nvPr>
        </p:nvSpPr>
        <p:spPr/>
        <p:txBody>
          <a:bodyPr rtlCol="0"/>
          <a:lstStyle/>
          <a:p>
            <a:pPr rtl="0"/>
            <a:fld id="{600A8B62-1A21-4791-895F-073083515A0A}" type="datetime1">
              <a:rPr lang="lt-LT" noProof="0" smtClean="0"/>
              <a:t>2022-04-12</a:t>
            </a:fld>
            <a:endParaRPr lang="lt-LT" noProof="0"/>
          </a:p>
        </p:txBody>
      </p:sp>
      <p:sp>
        <p:nvSpPr>
          <p:cNvPr id="5" name="4 skaidrės numerio vietos rezervavimo ženklas"/>
          <p:cNvSpPr>
            <a:spLocks noGrp="1"/>
          </p:cNvSpPr>
          <p:nvPr>
            <p:ph type="sldNum" sz="quarter" idx="12"/>
          </p:nvPr>
        </p:nvSpPr>
        <p:spPr/>
        <p:txBody>
          <a:bodyPr rtlCol="0"/>
          <a:lstStyle/>
          <a:p>
            <a:pPr rtl="0"/>
            <a:fld id="{E5137D0E-4A4F-4307-8994-C1891D747D59}" type="slidenum">
              <a:rPr lang="lt-LT" noProof="0" smtClean="0"/>
              <a:t>‹#›</a:t>
            </a:fld>
            <a:endParaRPr lang="lt-LT" noProof="0"/>
          </a:p>
        </p:txBody>
      </p:sp>
    </p:spTree>
    <p:extLst>
      <p:ext uri="{BB962C8B-B14F-4D97-AF65-F5344CB8AC3E}">
        <p14:creationId xmlns:p14="http://schemas.microsoft.com/office/powerpoint/2010/main" val="2236569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s">
    <p:spTree>
      <p:nvGrpSpPr>
        <p:cNvPr id="1" name=""/>
        <p:cNvGrpSpPr/>
        <p:nvPr/>
      </p:nvGrpSpPr>
      <p:grpSpPr>
        <a:xfrm>
          <a:off x="0" y="0"/>
          <a:ext cx="0" cy="0"/>
          <a:chOff x="0" y="0"/>
          <a:chExt cx="0" cy="0"/>
        </a:xfrm>
      </p:grpSpPr>
      <p:sp>
        <p:nvSpPr>
          <p:cNvPr id="3" name="2 poraštės vietos rezervavimo ženklas"/>
          <p:cNvSpPr>
            <a:spLocks noGrp="1"/>
          </p:cNvSpPr>
          <p:nvPr>
            <p:ph type="ftr" sz="quarter" idx="11"/>
          </p:nvPr>
        </p:nvSpPr>
        <p:spPr/>
        <p:txBody>
          <a:bodyPr rtlCol="0"/>
          <a:lstStyle/>
          <a:p>
            <a:pPr rtl="0"/>
            <a:r>
              <a:rPr lang="lt-LT" noProof="0"/>
              <a:t>Įtraukti poraštę</a:t>
            </a:r>
          </a:p>
        </p:txBody>
      </p:sp>
      <p:sp>
        <p:nvSpPr>
          <p:cNvPr id="2" name="1 datos vietos rezervavimo ženklas"/>
          <p:cNvSpPr>
            <a:spLocks noGrp="1"/>
          </p:cNvSpPr>
          <p:nvPr>
            <p:ph type="dt" sz="half" idx="10"/>
          </p:nvPr>
        </p:nvSpPr>
        <p:spPr/>
        <p:txBody>
          <a:bodyPr rtlCol="0"/>
          <a:lstStyle/>
          <a:p>
            <a:pPr rtl="0"/>
            <a:fld id="{A6D21E4B-9DA1-4B51-903B-5D89189FDABE}" type="datetime1">
              <a:rPr lang="lt-LT" noProof="0" smtClean="0"/>
              <a:t>2022-04-12</a:t>
            </a:fld>
            <a:endParaRPr lang="lt-LT" noProof="0"/>
          </a:p>
        </p:txBody>
      </p:sp>
      <p:sp>
        <p:nvSpPr>
          <p:cNvPr id="4" name="3 skaidrės numerio vietos rezervavimo ženklas"/>
          <p:cNvSpPr>
            <a:spLocks noGrp="1"/>
          </p:cNvSpPr>
          <p:nvPr>
            <p:ph type="sldNum" sz="quarter" idx="12"/>
          </p:nvPr>
        </p:nvSpPr>
        <p:spPr/>
        <p:txBody>
          <a:bodyPr rtlCol="0"/>
          <a:lstStyle/>
          <a:p>
            <a:pPr rtl="0"/>
            <a:fld id="{E5137D0E-4A4F-4307-8994-C1891D747D59}" type="slidenum">
              <a:rPr lang="lt-LT" noProof="0" smtClean="0"/>
              <a:t>‹#›</a:t>
            </a:fld>
            <a:endParaRPr lang="lt-LT" noProof="0"/>
          </a:p>
        </p:txBody>
      </p:sp>
    </p:spTree>
    <p:extLst>
      <p:ext uri="{BB962C8B-B14F-4D97-AF65-F5344CB8AC3E}">
        <p14:creationId xmlns:p14="http://schemas.microsoft.com/office/powerpoint/2010/main" val="3465258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su antrašte">
    <p:spTree>
      <p:nvGrpSpPr>
        <p:cNvPr id="1" name=""/>
        <p:cNvGrpSpPr/>
        <p:nvPr/>
      </p:nvGrpSpPr>
      <p:grpSpPr>
        <a:xfrm>
          <a:off x="0" y="0"/>
          <a:ext cx="0" cy="0"/>
          <a:chOff x="0" y="0"/>
          <a:chExt cx="0" cy="0"/>
        </a:xfrm>
      </p:grpSpPr>
      <p:sp>
        <p:nvSpPr>
          <p:cNvPr id="2" name="1 pavadinimas"/>
          <p:cNvSpPr>
            <a:spLocks noGrp="1"/>
          </p:cNvSpPr>
          <p:nvPr>
            <p:ph type="title" hasCustomPrompt="1"/>
          </p:nvPr>
        </p:nvSpPr>
        <p:spPr>
          <a:xfrm>
            <a:off x="836613" y="2590800"/>
            <a:ext cx="3276599" cy="1924050"/>
          </a:xfrm>
        </p:spPr>
        <p:txBody>
          <a:bodyPr rtlCol="0" anchor="b">
            <a:normAutofit/>
          </a:bodyPr>
          <a:lstStyle>
            <a:lvl1pPr algn="l">
              <a:defRPr sz="3200" b="0"/>
            </a:lvl1pPr>
          </a:lstStyle>
          <a:p>
            <a:pPr rtl="0"/>
            <a:r>
              <a:rPr lang="lt-LT" noProof="0"/>
              <a:t>Spustelėkite, jei norite redaguoti ruošinio pavadinimo stilių</a:t>
            </a:r>
          </a:p>
        </p:txBody>
      </p:sp>
      <p:sp>
        <p:nvSpPr>
          <p:cNvPr id="3" name="2 turinio vietos rezervavimo ženklas"/>
          <p:cNvSpPr>
            <a:spLocks noGrp="1"/>
          </p:cNvSpPr>
          <p:nvPr>
            <p:ph idx="1" hasCustomPrompt="1"/>
          </p:nvPr>
        </p:nvSpPr>
        <p:spPr>
          <a:xfrm>
            <a:off x="5180012" y="838200"/>
            <a:ext cx="6172201" cy="5181600"/>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lt-LT" noProof="0"/>
              <a:t>Spustelėkite, jei norite redaguoti ruošinio teksto stilius</a:t>
            </a:r>
          </a:p>
          <a:p>
            <a:pPr lvl="1" rtl="0"/>
            <a:r>
              <a:rPr lang="lt-LT" noProof="0"/>
              <a:t>Antras lygis</a:t>
            </a:r>
          </a:p>
          <a:p>
            <a:pPr lvl="2" rtl="0"/>
            <a:r>
              <a:rPr lang="lt-LT" noProof="0"/>
              <a:t>Trečias lygis</a:t>
            </a:r>
          </a:p>
          <a:p>
            <a:pPr lvl="3" rtl="0"/>
            <a:r>
              <a:rPr lang="lt-LT" noProof="0"/>
              <a:t>Ketvirtas lygis</a:t>
            </a:r>
          </a:p>
          <a:p>
            <a:pPr lvl="4" rtl="0"/>
            <a:r>
              <a:rPr lang="lt-LT" noProof="0"/>
              <a:t>Penktas lygis</a:t>
            </a:r>
          </a:p>
        </p:txBody>
      </p:sp>
      <p:sp>
        <p:nvSpPr>
          <p:cNvPr id="4" name="3 teksto vietos rezervavimo ženklas"/>
          <p:cNvSpPr>
            <a:spLocks noGrp="1"/>
          </p:cNvSpPr>
          <p:nvPr>
            <p:ph type="body" sz="half" idx="2" hasCustomPrompt="1"/>
          </p:nvPr>
        </p:nvSpPr>
        <p:spPr>
          <a:xfrm>
            <a:off x="836613" y="4648200"/>
            <a:ext cx="3276599" cy="1371600"/>
          </a:xfrm>
        </p:spPr>
        <p:txBody>
          <a:bodyPr rtlCol="0">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lt-LT" noProof="0"/>
              <a:t>Spustelėkite, jei norite redaguoti ruošinio teksto stilius</a:t>
            </a:r>
          </a:p>
        </p:txBody>
      </p:sp>
      <p:sp>
        <p:nvSpPr>
          <p:cNvPr id="9" name="8 poraštės vietos rezervavimo ženklas"/>
          <p:cNvSpPr>
            <a:spLocks noGrp="1"/>
          </p:cNvSpPr>
          <p:nvPr>
            <p:ph type="ftr" sz="quarter" idx="11"/>
          </p:nvPr>
        </p:nvSpPr>
        <p:spPr/>
        <p:txBody>
          <a:bodyPr rtlCol="0"/>
          <a:lstStyle/>
          <a:p>
            <a:pPr rtl="0"/>
            <a:r>
              <a:rPr lang="lt-LT" noProof="0"/>
              <a:t>Įtraukti poraštę</a:t>
            </a:r>
          </a:p>
        </p:txBody>
      </p:sp>
      <p:sp>
        <p:nvSpPr>
          <p:cNvPr id="8" name="7 datos vietos rezervavimo ženklas"/>
          <p:cNvSpPr>
            <a:spLocks noGrp="1"/>
          </p:cNvSpPr>
          <p:nvPr>
            <p:ph type="dt" sz="half" idx="10"/>
          </p:nvPr>
        </p:nvSpPr>
        <p:spPr/>
        <p:txBody>
          <a:bodyPr rtlCol="0"/>
          <a:lstStyle/>
          <a:p>
            <a:pPr rtl="0"/>
            <a:fld id="{A4AFF50E-9298-40E8-9401-A0959A885A3B}" type="datetime1">
              <a:rPr lang="lt-LT" noProof="0" smtClean="0"/>
              <a:t>2022-04-12</a:t>
            </a:fld>
            <a:endParaRPr lang="lt-LT" noProof="0"/>
          </a:p>
        </p:txBody>
      </p:sp>
      <p:sp>
        <p:nvSpPr>
          <p:cNvPr id="10" name="9 skaidrės numerio vietos rezervavimo ženklas"/>
          <p:cNvSpPr>
            <a:spLocks noGrp="1"/>
          </p:cNvSpPr>
          <p:nvPr>
            <p:ph type="sldNum" sz="quarter" idx="12"/>
          </p:nvPr>
        </p:nvSpPr>
        <p:spPr/>
        <p:txBody>
          <a:bodyPr rtlCol="0"/>
          <a:lstStyle/>
          <a:p>
            <a:pPr rtl="0"/>
            <a:fld id="{E5137D0E-4A4F-4307-8994-C1891D747D59}" type="slidenum">
              <a:rPr lang="lt-LT" noProof="0" smtClean="0"/>
              <a:pPr/>
              <a:t>‹#›</a:t>
            </a:fld>
            <a:endParaRPr lang="lt-LT" noProof="0"/>
          </a:p>
        </p:txBody>
      </p:sp>
    </p:spTree>
    <p:extLst>
      <p:ext uri="{BB962C8B-B14F-4D97-AF65-F5344CB8AC3E}">
        <p14:creationId xmlns:p14="http://schemas.microsoft.com/office/powerpoint/2010/main" val="3913643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su antrašte">
    <p:spTree>
      <p:nvGrpSpPr>
        <p:cNvPr id="1" name=""/>
        <p:cNvGrpSpPr/>
        <p:nvPr/>
      </p:nvGrpSpPr>
      <p:grpSpPr>
        <a:xfrm>
          <a:off x="0" y="0"/>
          <a:ext cx="0" cy="0"/>
          <a:chOff x="0" y="0"/>
          <a:chExt cx="0" cy="0"/>
        </a:xfrm>
      </p:grpSpPr>
      <p:sp>
        <p:nvSpPr>
          <p:cNvPr id="2" name="1 pavadinimas"/>
          <p:cNvSpPr>
            <a:spLocks noGrp="1"/>
          </p:cNvSpPr>
          <p:nvPr>
            <p:ph type="title" hasCustomPrompt="1"/>
          </p:nvPr>
        </p:nvSpPr>
        <p:spPr>
          <a:xfrm>
            <a:off x="836613" y="2590800"/>
            <a:ext cx="3276599" cy="1924050"/>
          </a:xfrm>
        </p:spPr>
        <p:txBody>
          <a:bodyPr rtlCol="0" anchor="b">
            <a:normAutofit/>
          </a:bodyPr>
          <a:lstStyle>
            <a:lvl1pPr algn="l">
              <a:defRPr sz="3200" b="0"/>
            </a:lvl1pPr>
          </a:lstStyle>
          <a:p>
            <a:pPr rtl="0"/>
            <a:r>
              <a:rPr lang="lt-LT" noProof="0"/>
              <a:t>Spustelėkite, jei norite redaguoti ruošinio pavadinimo stilių</a:t>
            </a:r>
          </a:p>
        </p:txBody>
      </p:sp>
      <p:sp>
        <p:nvSpPr>
          <p:cNvPr id="5" name="4 stačiakampis"/>
          <p:cNvSpPr/>
          <p:nvPr/>
        </p:nvSpPr>
        <p:spPr>
          <a:xfrm>
            <a:off x="5027612" y="457200"/>
            <a:ext cx="6629400" cy="5943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lt-LT" noProof="0"/>
          </a:p>
        </p:txBody>
      </p:sp>
      <p:sp>
        <p:nvSpPr>
          <p:cNvPr id="3" name="2 paveikslėlio vietos rezervavimo ženklas" descr="Tuščias vietos rezervavimo ženklas vaizdui įtraukti. Spustelėkite vietos rezervavimo ženklą ir pasirinkite vaizdą, kurį norite įtraukti"/>
          <p:cNvSpPr>
            <a:spLocks noGrp="1"/>
          </p:cNvSpPr>
          <p:nvPr>
            <p:ph type="pic" idx="1" hasCustomPrompt="1"/>
          </p:nvPr>
        </p:nvSpPr>
        <p:spPr>
          <a:xfrm>
            <a:off x="5408612" y="836610"/>
            <a:ext cx="5867401" cy="5183190"/>
          </a:xfrm>
          <a:solidFill>
            <a:schemeClr val="bg2"/>
          </a:solidFill>
        </p:spPr>
        <p:txBody>
          <a:bodyPr tIns="914400" rtlCol="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lt-LT" noProof="0"/>
              <a:t>Spustelėkite piktogramą, kad įtrauktumėte paveikslėlį</a:t>
            </a:r>
          </a:p>
        </p:txBody>
      </p:sp>
      <p:sp>
        <p:nvSpPr>
          <p:cNvPr id="4" name="3 teksto vietos rezervavimo ženklas"/>
          <p:cNvSpPr>
            <a:spLocks noGrp="1"/>
          </p:cNvSpPr>
          <p:nvPr>
            <p:ph type="body" sz="half" idx="2" hasCustomPrompt="1"/>
          </p:nvPr>
        </p:nvSpPr>
        <p:spPr>
          <a:xfrm>
            <a:off x="836613" y="4648200"/>
            <a:ext cx="3276599" cy="1371600"/>
          </a:xfrm>
        </p:spPr>
        <p:txBody>
          <a:bodyPr rtlCol="0">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lt-LT" noProof="0"/>
              <a:t>Spustelėkite, jei norite redaguoti ruošinio teksto stilius</a:t>
            </a:r>
          </a:p>
        </p:txBody>
      </p:sp>
    </p:spTree>
    <p:extLst>
      <p:ext uri="{BB962C8B-B14F-4D97-AF65-F5344CB8AC3E}">
        <p14:creationId xmlns:p14="http://schemas.microsoft.com/office/powerpoint/2010/main" val="3773852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Ref idx="1001">
        <a:schemeClr val="bg1"/>
      </p:bgRef>
    </p:bg>
    <p:spTree>
      <p:nvGrpSpPr>
        <p:cNvPr id="1" name=""/>
        <p:cNvGrpSpPr/>
        <p:nvPr/>
      </p:nvGrpSpPr>
      <p:grpSpPr>
        <a:xfrm>
          <a:off x="0" y="0"/>
          <a:ext cx="0" cy="0"/>
          <a:chOff x="0" y="0"/>
          <a:chExt cx="0" cy="0"/>
        </a:xfrm>
      </p:grpSpPr>
      <p:grpSp>
        <p:nvGrpSpPr>
          <p:cNvPr id="32" name="31 grupė"/>
          <p:cNvGrpSpPr/>
          <p:nvPr/>
        </p:nvGrpSpPr>
        <p:grpSpPr>
          <a:xfrm>
            <a:off x="-1" y="0"/>
            <a:ext cx="12188825" cy="6858000"/>
            <a:chOff x="-1" y="0"/>
            <a:chExt cx="12188825" cy="6858000"/>
          </a:xfrm>
        </p:grpSpPr>
        <p:sp>
          <p:nvSpPr>
            <p:cNvPr id="8" name="8 stačiakampis"/>
            <p:cNvSpPr>
              <a:spLocks noChangeArrowheads="1"/>
            </p:cNvSpPr>
            <p:nvPr/>
          </p:nvSpPr>
          <p:spPr bwMode="auto">
            <a:xfrm>
              <a:off x="4164514" y="6705600"/>
              <a:ext cx="8024310" cy="152400"/>
            </a:xfrm>
            <a:prstGeom prst="rect">
              <a:avLst/>
            </a:prstGeom>
            <a:gradFill rotWithShape="0">
              <a:gsLst>
                <a:gs pos="0">
                  <a:schemeClr val="accent5">
                    <a:lumMod val="20000"/>
                    <a:lumOff val="80000"/>
                  </a:schemeClr>
                </a:gs>
                <a:gs pos="100000">
                  <a:schemeClr val="accent5">
                    <a:lumMod val="75000"/>
                  </a:schemeClr>
                </a:gs>
              </a:gsLst>
              <a:lin ang="0" scaled="1"/>
            </a:gradFill>
            <a:ln w="9525">
              <a:solidFill>
                <a:schemeClr val="tx1"/>
              </a:solidFill>
              <a:miter lim="800000"/>
              <a:headEnd/>
              <a:tailEnd/>
            </a:ln>
            <a:effectLst/>
          </p:spPr>
          <p:txBody>
            <a:bodyPr wrap="none" rtlCol="0" anchor="ctr"/>
            <a:lstStyle/>
            <a:p>
              <a:pPr algn="ctr" rtl="0"/>
              <a:endParaRPr kumimoji="1" lang="lt-LT" sz="2400" noProof="0">
                <a:latin typeface="굴림" pitchFamily="50" charset="-127"/>
              </a:endParaRPr>
            </a:p>
          </p:txBody>
        </p:sp>
        <p:sp>
          <p:nvSpPr>
            <p:cNvPr id="9" name="9 stačiakampis"/>
            <p:cNvSpPr>
              <a:spLocks noChangeArrowheads="1"/>
            </p:cNvSpPr>
            <p:nvPr/>
          </p:nvSpPr>
          <p:spPr bwMode="auto">
            <a:xfrm>
              <a:off x="11680956" y="1981200"/>
              <a:ext cx="507868" cy="4267200"/>
            </a:xfrm>
            <a:prstGeom prst="rect">
              <a:avLst/>
            </a:prstGeom>
            <a:gradFill rotWithShape="0">
              <a:gsLst>
                <a:gs pos="0">
                  <a:schemeClr val="tx2">
                    <a:lumMod val="20000"/>
                    <a:lumOff val="80000"/>
                  </a:schemeClr>
                </a:gs>
                <a:gs pos="100000">
                  <a:schemeClr val="tx2">
                    <a:lumMod val="60000"/>
                    <a:lumOff val="40000"/>
                  </a:schemeClr>
                </a:gs>
              </a:gsLst>
              <a:lin ang="5400000" scaled="1"/>
            </a:gradFill>
            <a:ln w="9525">
              <a:solidFill>
                <a:schemeClr val="tx1"/>
              </a:solidFill>
              <a:miter lim="800000"/>
              <a:headEnd/>
              <a:tailEnd/>
            </a:ln>
            <a:effectLst/>
          </p:spPr>
          <p:txBody>
            <a:bodyPr wrap="none" rtlCol="0" anchor="ctr"/>
            <a:lstStyle/>
            <a:p>
              <a:pPr algn="ctr" rtl="0"/>
              <a:endParaRPr kumimoji="1" lang="lt-LT" sz="2400" noProof="0">
                <a:latin typeface="굴림" pitchFamily="50" charset="-127"/>
              </a:endParaRPr>
            </a:p>
          </p:txBody>
        </p:sp>
        <p:sp>
          <p:nvSpPr>
            <p:cNvPr id="10" name="10 stačiakampis"/>
            <p:cNvSpPr>
              <a:spLocks noChangeArrowheads="1"/>
            </p:cNvSpPr>
            <p:nvPr/>
          </p:nvSpPr>
          <p:spPr bwMode="auto">
            <a:xfrm>
              <a:off x="-1" y="5257800"/>
              <a:ext cx="609441" cy="152400"/>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algn="ctr" rtl="0"/>
              <a:endParaRPr kumimoji="1" lang="lt-LT" sz="2400" noProof="0">
                <a:latin typeface="굴림" pitchFamily="50" charset="-127"/>
              </a:endParaRPr>
            </a:p>
          </p:txBody>
        </p:sp>
        <p:sp>
          <p:nvSpPr>
            <p:cNvPr id="11" name="11 stačiakampis"/>
            <p:cNvSpPr>
              <a:spLocks noChangeArrowheads="1"/>
            </p:cNvSpPr>
            <p:nvPr/>
          </p:nvSpPr>
          <p:spPr bwMode="auto">
            <a:xfrm>
              <a:off x="-1" y="5410200"/>
              <a:ext cx="609441" cy="1447800"/>
            </a:xfrm>
            <a:prstGeom prst="rect">
              <a:avLst/>
            </a:prstGeom>
            <a:solidFill>
              <a:srgbClr val="DDDDD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algn="ctr" rtl="0"/>
              <a:endParaRPr kumimoji="1" lang="lt-LT" sz="2400" noProof="0">
                <a:latin typeface="굴림" pitchFamily="50" charset="-127"/>
              </a:endParaRPr>
            </a:p>
          </p:txBody>
        </p:sp>
        <p:sp>
          <p:nvSpPr>
            <p:cNvPr id="12" name="12 stačiakampis"/>
            <p:cNvSpPr>
              <a:spLocks noChangeArrowheads="1"/>
            </p:cNvSpPr>
            <p:nvPr/>
          </p:nvSpPr>
          <p:spPr bwMode="auto">
            <a:xfrm>
              <a:off x="11680956" y="0"/>
              <a:ext cx="507868" cy="19812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algn="ctr" rtl="0"/>
              <a:endParaRPr kumimoji="1" lang="lt-LT" sz="2400" noProof="0">
                <a:latin typeface="굴림" pitchFamily="50" charset="-127"/>
              </a:endParaRPr>
            </a:p>
          </p:txBody>
        </p:sp>
        <p:sp>
          <p:nvSpPr>
            <p:cNvPr id="13" name="13 stačiakampis"/>
            <p:cNvSpPr>
              <a:spLocks noChangeArrowheads="1"/>
            </p:cNvSpPr>
            <p:nvPr/>
          </p:nvSpPr>
          <p:spPr bwMode="auto">
            <a:xfrm>
              <a:off x="7618015" y="0"/>
              <a:ext cx="4062942" cy="304800"/>
            </a:xfrm>
            <a:prstGeom prst="rect">
              <a:avLst/>
            </a:prstGeom>
            <a:solidFill>
              <a:schemeClr val="accent1"/>
            </a:solidFill>
            <a:ln w="9525">
              <a:solidFill>
                <a:schemeClr val="accent3"/>
              </a:solidFill>
              <a:miter lim="800000"/>
              <a:headEnd/>
              <a:tailEnd/>
            </a:ln>
            <a:effectLst/>
          </p:spPr>
          <p:txBody>
            <a:bodyPr wrap="none" rtlCol="0" anchor="ctr"/>
            <a:lstStyle/>
            <a:p>
              <a:pPr algn="ctr" rtl="0"/>
              <a:endParaRPr kumimoji="1" lang="lt-LT" sz="2400" noProof="0">
                <a:latin typeface="굴림" pitchFamily="50" charset="-127"/>
              </a:endParaRPr>
            </a:p>
          </p:txBody>
        </p:sp>
        <p:sp>
          <p:nvSpPr>
            <p:cNvPr id="14" name="14 stačiakampis"/>
            <p:cNvSpPr>
              <a:spLocks noChangeArrowheads="1"/>
            </p:cNvSpPr>
            <p:nvPr/>
          </p:nvSpPr>
          <p:spPr bwMode="auto">
            <a:xfrm>
              <a:off x="609440" y="304800"/>
              <a:ext cx="711015" cy="762000"/>
            </a:xfrm>
            <a:prstGeom prst="rect">
              <a:avLst/>
            </a:prstGeom>
            <a:solidFill>
              <a:schemeClr val="bg2">
                <a:lumMod val="50000"/>
                <a:alpha val="50000"/>
              </a:schemeClr>
            </a:solidFill>
            <a:ln w="9525">
              <a:solidFill>
                <a:schemeClr val="tx1"/>
              </a:solidFill>
              <a:miter lim="800000"/>
              <a:headEnd/>
              <a:tailEnd/>
            </a:ln>
            <a:effectLst/>
          </p:spPr>
          <p:txBody>
            <a:bodyPr wrap="none" rtlCol="0" anchor="ctr"/>
            <a:lstStyle/>
            <a:p>
              <a:pPr algn="ctr" rtl="0"/>
              <a:endParaRPr kumimoji="1" lang="lt-LT" sz="2400" noProof="0">
                <a:latin typeface="굴림" pitchFamily="50" charset="-127"/>
              </a:endParaRPr>
            </a:p>
          </p:txBody>
        </p:sp>
        <p:sp>
          <p:nvSpPr>
            <p:cNvPr id="15" name="15 stačiakampis"/>
            <p:cNvSpPr>
              <a:spLocks noChangeArrowheads="1"/>
            </p:cNvSpPr>
            <p:nvPr/>
          </p:nvSpPr>
          <p:spPr bwMode="auto">
            <a:xfrm>
              <a:off x="-1" y="1066800"/>
              <a:ext cx="609441" cy="4191000"/>
            </a:xfrm>
            <a:prstGeom prst="rect">
              <a:avLst/>
            </a:prstGeom>
            <a:gradFill rotWithShape="0">
              <a:gsLst>
                <a:gs pos="0">
                  <a:schemeClr val="bg2">
                    <a:lumMod val="50000"/>
                  </a:schemeClr>
                </a:gs>
                <a:gs pos="100000">
                  <a:schemeClr val="bg1"/>
                </a:gs>
              </a:gsLst>
              <a:lin ang="5400000" scaled="1"/>
            </a:gradFill>
            <a:ln w="9525">
              <a:solidFill>
                <a:schemeClr val="tx1"/>
              </a:solidFill>
              <a:miter lim="800000"/>
              <a:headEnd/>
              <a:tailEnd/>
            </a:ln>
            <a:effectLst/>
          </p:spPr>
          <p:txBody>
            <a:bodyPr wrap="none" rtlCol="0" anchor="ctr"/>
            <a:lstStyle/>
            <a:p>
              <a:pPr algn="ctr" rtl="0"/>
              <a:endParaRPr kumimoji="1" lang="lt-LT" sz="2400" noProof="0">
                <a:latin typeface="굴림" pitchFamily="50" charset="-127"/>
              </a:endParaRPr>
            </a:p>
          </p:txBody>
        </p:sp>
        <p:sp>
          <p:nvSpPr>
            <p:cNvPr id="16" name="16 stačiakampis"/>
            <p:cNvSpPr>
              <a:spLocks noChangeArrowheads="1"/>
            </p:cNvSpPr>
            <p:nvPr/>
          </p:nvSpPr>
          <p:spPr bwMode="auto">
            <a:xfrm>
              <a:off x="-1" y="304800"/>
              <a:ext cx="609441" cy="7620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algn="ctr" rtl="0"/>
              <a:endParaRPr kumimoji="1" lang="lt-LT" sz="2400" noProof="0">
                <a:latin typeface="굴림" pitchFamily="50" charset="-127"/>
              </a:endParaRPr>
            </a:p>
          </p:txBody>
        </p:sp>
        <p:sp>
          <p:nvSpPr>
            <p:cNvPr id="17" name="17 stačiakampis"/>
            <p:cNvSpPr>
              <a:spLocks noChangeArrowheads="1"/>
            </p:cNvSpPr>
            <p:nvPr/>
          </p:nvSpPr>
          <p:spPr bwMode="auto">
            <a:xfrm>
              <a:off x="-1" y="0"/>
              <a:ext cx="1320456" cy="304800"/>
            </a:xfrm>
            <a:prstGeom prst="rect">
              <a:avLst/>
            </a:prstGeom>
            <a:solidFill>
              <a:schemeClr val="accent1"/>
            </a:solidFill>
            <a:ln w="19050">
              <a:solidFill>
                <a:schemeClr val="accent1"/>
              </a:solidFill>
              <a:miter lim="800000"/>
              <a:headEnd/>
              <a:tailEnd/>
            </a:ln>
            <a:effectLst/>
          </p:spPr>
          <p:txBody>
            <a:bodyPr wrap="none" rtlCol="0" anchor="ctr"/>
            <a:lstStyle/>
            <a:p>
              <a:pPr algn="ctr" rtl="0"/>
              <a:endParaRPr kumimoji="1" lang="lt-LT" sz="2400" noProof="0">
                <a:latin typeface="굴림" pitchFamily="50" charset="-127"/>
              </a:endParaRPr>
            </a:p>
          </p:txBody>
        </p:sp>
        <p:sp>
          <p:nvSpPr>
            <p:cNvPr id="18" name="18 stačiakampis"/>
            <p:cNvSpPr>
              <a:spLocks noChangeArrowheads="1"/>
            </p:cNvSpPr>
            <p:nvPr/>
          </p:nvSpPr>
          <p:spPr bwMode="auto">
            <a:xfrm>
              <a:off x="1320455" y="0"/>
              <a:ext cx="6297560" cy="304800"/>
            </a:xfrm>
            <a:prstGeom prst="rect">
              <a:avLst/>
            </a:prstGeom>
            <a:solidFill>
              <a:schemeClr val="bg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algn="ctr" rtl="0"/>
              <a:endParaRPr kumimoji="1" lang="lt-LT" sz="2400" noProof="0">
                <a:latin typeface="굴림" pitchFamily="50" charset="-127"/>
              </a:endParaRPr>
            </a:p>
          </p:txBody>
        </p:sp>
        <p:sp>
          <p:nvSpPr>
            <p:cNvPr id="19" name="19 eilutė"/>
            <p:cNvSpPr>
              <a:spLocks noChangeShapeType="1"/>
            </p:cNvSpPr>
            <p:nvPr/>
          </p:nvSpPr>
          <p:spPr bwMode="auto">
            <a:xfrm flipV="1">
              <a:off x="609440" y="304800"/>
              <a:ext cx="0" cy="6553200"/>
            </a:xfrm>
            <a:prstGeom prst="line">
              <a:avLst/>
            </a:prstGeom>
            <a:noFill/>
            <a:ln w="762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rtl="0"/>
              <a:endParaRPr lang="lt-LT" noProof="0"/>
            </a:p>
          </p:txBody>
        </p:sp>
        <p:sp>
          <p:nvSpPr>
            <p:cNvPr id="20" name="20 eilutė"/>
            <p:cNvSpPr>
              <a:spLocks noChangeShapeType="1"/>
            </p:cNvSpPr>
            <p:nvPr/>
          </p:nvSpPr>
          <p:spPr bwMode="auto">
            <a:xfrm>
              <a:off x="609440" y="6705600"/>
              <a:ext cx="11579384" cy="0"/>
            </a:xfrm>
            <a:prstGeom prst="line">
              <a:avLst/>
            </a:prstGeom>
            <a:noFill/>
            <a:ln w="571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rtl="0"/>
              <a:endParaRPr lang="lt-LT" noProof="0"/>
            </a:p>
          </p:txBody>
        </p:sp>
        <p:sp>
          <p:nvSpPr>
            <p:cNvPr id="21" name="21 eilutė"/>
            <p:cNvSpPr>
              <a:spLocks noChangeShapeType="1"/>
            </p:cNvSpPr>
            <p:nvPr/>
          </p:nvSpPr>
          <p:spPr bwMode="auto">
            <a:xfrm flipV="1">
              <a:off x="11680956" y="0"/>
              <a:ext cx="0" cy="6705600"/>
            </a:xfrm>
            <a:prstGeom prst="line">
              <a:avLst/>
            </a:prstGeom>
            <a:noFill/>
            <a:ln w="571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rtl="0"/>
              <a:endParaRPr lang="lt-LT" noProof="0"/>
            </a:p>
          </p:txBody>
        </p:sp>
        <p:sp>
          <p:nvSpPr>
            <p:cNvPr id="22" name="22 eilutė"/>
            <p:cNvSpPr>
              <a:spLocks noChangeShapeType="1"/>
            </p:cNvSpPr>
            <p:nvPr/>
          </p:nvSpPr>
          <p:spPr bwMode="auto">
            <a:xfrm>
              <a:off x="-1" y="304800"/>
              <a:ext cx="12188825" cy="0"/>
            </a:xfrm>
            <a:prstGeom prst="line">
              <a:avLst/>
            </a:prstGeom>
            <a:noFill/>
            <a:ln w="381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rtl="0"/>
              <a:endParaRPr lang="lt-LT" noProof="0"/>
            </a:p>
          </p:txBody>
        </p:sp>
        <p:sp>
          <p:nvSpPr>
            <p:cNvPr id="23" name="23 eilutė"/>
            <p:cNvSpPr>
              <a:spLocks noChangeShapeType="1"/>
            </p:cNvSpPr>
            <p:nvPr/>
          </p:nvSpPr>
          <p:spPr bwMode="auto">
            <a:xfrm flipH="1">
              <a:off x="7618015" y="457200"/>
              <a:ext cx="4570809"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rtl="0"/>
              <a:endParaRPr lang="lt-LT" noProof="0"/>
            </a:p>
          </p:txBody>
        </p:sp>
        <p:sp>
          <p:nvSpPr>
            <p:cNvPr id="24" name="24 eilutė"/>
            <p:cNvSpPr>
              <a:spLocks noChangeShapeType="1"/>
            </p:cNvSpPr>
            <p:nvPr/>
          </p:nvSpPr>
          <p:spPr bwMode="auto">
            <a:xfrm flipV="1">
              <a:off x="7618015" y="0"/>
              <a:ext cx="0" cy="45720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rtl="0"/>
              <a:endParaRPr lang="lt-LT" noProof="0"/>
            </a:p>
          </p:txBody>
        </p:sp>
        <p:sp>
          <p:nvSpPr>
            <p:cNvPr id="25" name="25 eilutė"/>
            <p:cNvSpPr>
              <a:spLocks noChangeShapeType="1"/>
            </p:cNvSpPr>
            <p:nvPr/>
          </p:nvSpPr>
          <p:spPr bwMode="auto">
            <a:xfrm>
              <a:off x="11680956" y="1981200"/>
              <a:ext cx="50786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rtl="0"/>
              <a:endParaRPr lang="lt-LT" noProof="0"/>
            </a:p>
          </p:txBody>
        </p:sp>
        <p:sp>
          <p:nvSpPr>
            <p:cNvPr id="26" name="26 eilutė"/>
            <p:cNvSpPr>
              <a:spLocks noChangeShapeType="1"/>
            </p:cNvSpPr>
            <p:nvPr/>
          </p:nvSpPr>
          <p:spPr bwMode="auto">
            <a:xfrm>
              <a:off x="1320455" y="0"/>
              <a:ext cx="0" cy="106680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rtl="0"/>
              <a:endParaRPr lang="lt-LT" noProof="0"/>
            </a:p>
          </p:txBody>
        </p:sp>
        <p:sp>
          <p:nvSpPr>
            <p:cNvPr id="27" name="27 eilutė"/>
            <p:cNvSpPr>
              <a:spLocks noChangeShapeType="1"/>
            </p:cNvSpPr>
            <p:nvPr/>
          </p:nvSpPr>
          <p:spPr bwMode="auto">
            <a:xfrm flipH="1">
              <a:off x="-1" y="1066800"/>
              <a:ext cx="1320456"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rtl="0"/>
              <a:endParaRPr lang="lt-LT" noProof="0"/>
            </a:p>
          </p:txBody>
        </p:sp>
        <p:sp>
          <p:nvSpPr>
            <p:cNvPr id="30" name="30 eilutė"/>
            <p:cNvSpPr>
              <a:spLocks noChangeShapeType="1"/>
            </p:cNvSpPr>
            <p:nvPr/>
          </p:nvSpPr>
          <p:spPr bwMode="auto">
            <a:xfrm flipH="1">
              <a:off x="-1" y="5257800"/>
              <a:ext cx="609441"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rtl="0"/>
              <a:endParaRPr lang="lt-LT" noProof="0"/>
            </a:p>
          </p:txBody>
        </p:sp>
        <p:sp>
          <p:nvSpPr>
            <p:cNvPr id="31" name="31 eilutė"/>
            <p:cNvSpPr>
              <a:spLocks noChangeShapeType="1"/>
            </p:cNvSpPr>
            <p:nvPr/>
          </p:nvSpPr>
          <p:spPr bwMode="auto">
            <a:xfrm flipH="1">
              <a:off x="-1" y="5410200"/>
              <a:ext cx="609441"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rtl="0"/>
              <a:endParaRPr lang="lt-LT" noProof="0"/>
            </a:p>
          </p:txBody>
        </p:sp>
      </p:grpSp>
      <p:sp>
        <p:nvSpPr>
          <p:cNvPr id="2" name="1 pavadinimo vietos rezervavimo ženklas"/>
          <p:cNvSpPr>
            <a:spLocks noGrp="1"/>
          </p:cNvSpPr>
          <p:nvPr>
            <p:ph type="title"/>
          </p:nvPr>
        </p:nvSpPr>
        <p:spPr>
          <a:xfrm>
            <a:off x="1522414" y="533400"/>
            <a:ext cx="9601200" cy="1143000"/>
          </a:xfrm>
          <a:prstGeom prst="rect">
            <a:avLst/>
          </a:prstGeom>
        </p:spPr>
        <p:txBody>
          <a:bodyPr vert="horz" lIns="91440" tIns="45720" rIns="91440" bIns="45720" rtlCol="0" anchor="b">
            <a:normAutofit/>
          </a:bodyPr>
          <a:lstStyle/>
          <a:p>
            <a:pPr rtl="0"/>
            <a:r>
              <a:rPr lang="lt-LT" noProof="0"/>
              <a:t>Spustelėkite, jei norite redaguoti ruošinio pavadinimo stilių</a:t>
            </a:r>
          </a:p>
        </p:txBody>
      </p:sp>
      <p:sp>
        <p:nvSpPr>
          <p:cNvPr id="3" name="2 teksto vietos rezervavimo ženklas"/>
          <p:cNvSpPr>
            <a:spLocks noGrp="1"/>
          </p:cNvSpPr>
          <p:nvPr>
            <p:ph type="body" idx="1"/>
          </p:nvPr>
        </p:nvSpPr>
        <p:spPr>
          <a:xfrm>
            <a:off x="1522414" y="1828800"/>
            <a:ext cx="9601200" cy="4191000"/>
          </a:xfrm>
          <a:prstGeom prst="rect">
            <a:avLst/>
          </a:prstGeom>
        </p:spPr>
        <p:txBody>
          <a:bodyPr vert="horz" lIns="91440" tIns="45720" rIns="91440" bIns="45720" rtlCol="0">
            <a:normAutofit/>
          </a:bodyPr>
          <a:lstStyle/>
          <a:p>
            <a:pPr lvl="0" rtl="0"/>
            <a:r>
              <a:rPr lang="lt-LT" noProof="0"/>
              <a:t>Spustelėkite, jei norite redaguoti ruošinio teksto stilius</a:t>
            </a:r>
          </a:p>
          <a:p>
            <a:pPr lvl="1" rtl="0"/>
            <a:r>
              <a:rPr lang="lt-LT" noProof="0"/>
              <a:t>Antras lygis</a:t>
            </a:r>
          </a:p>
          <a:p>
            <a:pPr lvl="2" rtl="0"/>
            <a:r>
              <a:rPr lang="lt-LT" noProof="0"/>
              <a:t>Trečias lygis</a:t>
            </a:r>
          </a:p>
          <a:p>
            <a:pPr lvl="3" rtl="0"/>
            <a:r>
              <a:rPr lang="lt-LT" noProof="0"/>
              <a:t>Ketvirtas lygis</a:t>
            </a:r>
          </a:p>
          <a:p>
            <a:pPr lvl="4" rtl="0"/>
            <a:r>
              <a:rPr lang="lt-LT" noProof="0"/>
              <a:t>Penktas lygis</a:t>
            </a:r>
          </a:p>
        </p:txBody>
      </p:sp>
      <p:sp>
        <p:nvSpPr>
          <p:cNvPr id="5" name="4 poraštės vietos rezervavimo ženklas"/>
          <p:cNvSpPr>
            <a:spLocks noGrp="1"/>
          </p:cNvSpPr>
          <p:nvPr>
            <p:ph type="ftr" sz="quarter" idx="3"/>
          </p:nvPr>
        </p:nvSpPr>
        <p:spPr>
          <a:xfrm>
            <a:off x="1517950" y="6172200"/>
            <a:ext cx="6862462" cy="273049"/>
          </a:xfrm>
          <a:prstGeom prst="rect">
            <a:avLst/>
          </a:prstGeom>
        </p:spPr>
        <p:txBody>
          <a:bodyPr vert="horz" lIns="91440" tIns="45720" rIns="91440" bIns="45720" rtlCol="0" anchor="ctr"/>
          <a:lstStyle>
            <a:lvl1pPr algn="l">
              <a:defRPr sz="1100">
                <a:solidFill>
                  <a:schemeClr val="tx1"/>
                </a:solidFill>
              </a:defRPr>
            </a:lvl1pPr>
          </a:lstStyle>
          <a:p>
            <a:pPr rtl="0"/>
            <a:r>
              <a:rPr lang="lt-LT" noProof="0"/>
              <a:t>Įtraukti poraštę</a:t>
            </a:r>
          </a:p>
        </p:txBody>
      </p:sp>
      <p:sp>
        <p:nvSpPr>
          <p:cNvPr id="4" name="3 datos vietos rezervavimo ženklas"/>
          <p:cNvSpPr>
            <a:spLocks noGrp="1"/>
          </p:cNvSpPr>
          <p:nvPr>
            <p:ph type="dt" sz="half" idx="2"/>
          </p:nvPr>
        </p:nvSpPr>
        <p:spPr>
          <a:xfrm>
            <a:off x="8609012" y="6172200"/>
            <a:ext cx="1320059" cy="273049"/>
          </a:xfrm>
          <a:prstGeom prst="rect">
            <a:avLst/>
          </a:prstGeom>
        </p:spPr>
        <p:txBody>
          <a:bodyPr vert="horz" lIns="91440" tIns="45720" rIns="91440" bIns="45720" rtlCol="0" anchor="ctr"/>
          <a:lstStyle>
            <a:lvl1pPr algn="r">
              <a:defRPr sz="1100">
                <a:solidFill>
                  <a:schemeClr val="tx1"/>
                </a:solidFill>
              </a:defRPr>
            </a:lvl1pPr>
          </a:lstStyle>
          <a:p>
            <a:pPr rtl="0"/>
            <a:fld id="{DE6D2559-44D6-4066-B3D8-F5CFA6CCB112}" type="datetime1">
              <a:rPr lang="lt-LT" noProof="0" smtClean="0"/>
              <a:t>2022-04-12</a:t>
            </a:fld>
            <a:endParaRPr lang="lt-LT" noProof="0"/>
          </a:p>
        </p:txBody>
      </p:sp>
      <p:sp>
        <p:nvSpPr>
          <p:cNvPr id="6" name="5 skaidrės numerio vietos rezervavimo ženklas"/>
          <p:cNvSpPr>
            <a:spLocks noGrp="1"/>
          </p:cNvSpPr>
          <p:nvPr>
            <p:ph type="sldNum" sz="quarter" idx="4"/>
          </p:nvPr>
        </p:nvSpPr>
        <p:spPr>
          <a:xfrm>
            <a:off x="10133012" y="6172200"/>
            <a:ext cx="990601" cy="273049"/>
          </a:xfrm>
          <a:prstGeom prst="rect">
            <a:avLst/>
          </a:prstGeom>
        </p:spPr>
        <p:txBody>
          <a:bodyPr vert="horz" lIns="91440" tIns="45720" rIns="91440" bIns="45720" rtlCol="0" anchor="ctr"/>
          <a:lstStyle>
            <a:lvl1pPr algn="r">
              <a:defRPr sz="1100">
                <a:solidFill>
                  <a:schemeClr val="tx1"/>
                </a:solidFill>
              </a:defRPr>
            </a:lvl1pPr>
          </a:lstStyle>
          <a:p>
            <a:pPr rtl="0"/>
            <a:fld id="{E5137D0E-4A4F-4307-8994-C1891D747D59}" type="slidenum">
              <a:rPr lang="lt-LT" noProof="0" smtClean="0"/>
              <a:pPr/>
              <a:t>‹#›</a:t>
            </a:fld>
            <a:endParaRPr lang="lt-LT" noProof="0"/>
          </a:p>
        </p:txBody>
      </p:sp>
    </p:spTree>
    <p:extLst>
      <p:ext uri="{BB962C8B-B14F-4D97-AF65-F5344CB8AC3E}">
        <p14:creationId xmlns:p14="http://schemas.microsoft.com/office/powerpoint/2010/main" val="77452268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kern="1200">
          <a:solidFill>
            <a:schemeClr val="tx2"/>
          </a:solidFill>
          <a:latin typeface="+mj-lt"/>
          <a:ea typeface="+mj-ea"/>
          <a:cs typeface="+mj-cs"/>
        </a:defRPr>
      </a:lvl1pPr>
    </p:titleStyle>
    <p:bodyStyle>
      <a:lvl1pPr marL="223838" indent="-223838" algn="l" defTabSz="914400" rtl="0" eaLnBrk="1" latinLnBrk="0" hangingPunct="1">
        <a:lnSpc>
          <a:spcPct val="90000"/>
        </a:lnSpc>
        <a:spcBef>
          <a:spcPts val="1800"/>
        </a:spcBef>
        <a:buClr>
          <a:schemeClr val="accent2"/>
        </a:buClr>
        <a:buFont typeface="Arial" pitchFamily="34" charset="0"/>
        <a:buChar char="•"/>
        <a:defRPr sz="2000" kern="1200">
          <a:solidFill>
            <a:schemeClr val="tx1"/>
          </a:solidFill>
          <a:latin typeface="+mn-lt"/>
          <a:ea typeface="+mn-ea"/>
          <a:cs typeface="+mn-cs"/>
        </a:defRPr>
      </a:lvl1pPr>
      <a:lvl2pPr marL="502920" indent="-223838" algn="l" defTabSz="914400" rtl="0" eaLnBrk="1" latinLnBrk="0" hangingPunct="1">
        <a:lnSpc>
          <a:spcPct val="90000"/>
        </a:lnSpc>
        <a:spcBef>
          <a:spcPts val="800"/>
        </a:spcBef>
        <a:buClr>
          <a:schemeClr val="accent2"/>
        </a:buClr>
        <a:buFont typeface="Arial" pitchFamily="34" charset="0"/>
        <a:buChar char="–"/>
        <a:defRPr sz="1800" kern="1200">
          <a:solidFill>
            <a:schemeClr val="tx1"/>
          </a:solidFill>
          <a:latin typeface="+mn-lt"/>
          <a:ea typeface="+mn-ea"/>
          <a:cs typeface="+mn-cs"/>
        </a:defRPr>
      </a:lvl2pPr>
      <a:lvl3pPr marL="741363" indent="-171450" algn="l" defTabSz="914400" rtl="0" eaLnBrk="1" latinLnBrk="0" hangingPunct="1">
        <a:lnSpc>
          <a:spcPct val="90000"/>
        </a:lnSpc>
        <a:spcBef>
          <a:spcPts val="600"/>
        </a:spcBef>
        <a:buClr>
          <a:schemeClr val="accent2"/>
        </a:buClr>
        <a:buFont typeface="Arial" pitchFamily="34" charset="0"/>
        <a:buChar char="•"/>
        <a:defRPr sz="1600" kern="1200">
          <a:solidFill>
            <a:schemeClr val="tx1"/>
          </a:solidFill>
          <a:latin typeface="+mn-lt"/>
          <a:ea typeface="+mn-ea"/>
          <a:cs typeface="+mn-cs"/>
        </a:defRPr>
      </a:lvl3pPr>
      <a:lvl4pPr marL="966788" indent="-173038" algn="l" defTabSz="914400" rtl="0" eaLnBrk="1" latinLnBrk="0" hangingPunct="1">
        <a:lnSpc>
          <a:spcPct val="90000"/>
        </a:lnSpc>
        <a:spcBef>
          <a:spcPts val="600"/>
        </a:spcBef>
        <a:buClr>
          <a:schemeClr val="accent2"/>
        </a:buClr>
        <a:buFont typeface="Arial" pitchFamily="34" charset="0"/>
        <a:buChar char="–"/>
        <a:defRPr sz="1400" kern="1200">
          <a:solidFill>
            <a:schemeClr val="tx1"/>
          </a:solidFill>
          <a:latin typeface="+mn-lt"/>
          <a:ea typeface="+mn-ea"/>
          <a:cs typeface="+mn-cs"/>
        </a:defRPr>
      </a:lvl4pPr>
      <a:lvl5pPr marL="1208088" indent="-173038" algn="l" defTabSz="914400" rtl="0" eaLnBrk="1" latinLnBrk="0" hangingPunct="1">
        <a:lnSpc>
          <a:spcPct val="90000"/>
        </a:lnSpc>
        <a:spcBef>
          <a:spcPts val="600"/>
        </a:spcBef>
        <a:buClr>
          <a:schemeClr val="accent2"/>
        </a:buClr>
        <a:buFont typeface="Arial" pitchFamily="34" charset="0"/>
        <a:buChar char="•"/>
        <a:defRPr sz="1400" kern="1200">
          <a:solidFill>
            <a:schemeClr val="tx1"/>
          </a:solidFill>
          <a:latin typeface="+mn-lt"/>
          <a:ea typeface="+mn-ea"/>
          <a:cs typeface="+mn-cs"/>
        </a:defRPr>
      </a:lvl5pPr>
      <a:lvl6pPr marL="1444752"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6pPr>
      <a:lvl7pPr marL="1682496"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7pPr>
      <a:lvl8pPr marL="1920240"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8pPr>
      <a:lvl9pPr marL="2157984"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diagramColors" Target="../diagrams/colors6.xml"/><Relationship Id="rId5" Type="http://schemas.openxmlformats.org/officeDocument/2006/relationships/diagramQuickStyle" Target="../diagrams/quickStyle6.xml"/><Relationship Id="rId10" Type="http://schemas.openxmlformats.org/officeDocument/2006/relationships/image" Target="../media/image3.png"/><Relationship Id="rId4" Type="http://schemas.openxmlformats.org/officeDocument/2006/relationships/diagramLayout" Target="../diagrams/layout6.xml"/><Relationship Id="rId9"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7.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jpeg"/><Relationship Id="rId5" Type="http://schemas.openxmlformats.org/officeDocument/2006/relationships/image" Target="../media/image6.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diagramColors" Target="../diagrams/colors3.xml"/><Relationship Id="rId11" Type="http://schemas.openxmlformats.org/officeDocument/2006/relationships/image" Target="../media/image10.png"/><Relationship Id="rId5" Type="http://schemas.openxmlformats.org/officeDocument/2006/relationships/diagramQuickStyle" Target="../diagrams/quickStyle3.xml"/><Relationship Id="rId10" Type="http://schemas.openxmlformats.org/officeDocument/2006/relationships/image" Target="../media/image2.jpeg"/><Relationship Id="rId4" Type="http://schemas.openxmlformats.org/officeDocument/2006/relationships/diagramLayout" Target="../diagrams/layout3.xml"/><Relationship Id="rId9" Type="http://schemas.openxmlformats.org/officeDocument/2006/relationships/image" Target="../media/image9.jpeg"/></Relationships>
</file>

<file path=ppt/slides/_rels/slide7.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4.xml"/><Relationship Id="rId6" Type="http://schemas.openxmlformats.org/officeDocument/2006/relationships/image" Target="../media/image2.jpeg"/><Relationship Id="rId5" Type="http://schemas.openxmlformats.org/officeDocument/2006/relationships/image" Target="../media/image14.jpe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 Id="rId9"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pavadinimas"/>
          <p:cNvSpPr>
            <a:spLocks noGrp="1"/>
          </p:cNvSpPr>
          <p:nvPr>
            <p:ph type="ctrTitle"/>
          </p:nvPr>
        </p:nvSpPr>
        <p:spPr>
          <a:xfrm>
            <a:off x="333772" y="1036966"/>
            <a:ext cx="11175755" cy="1944216"/>
          </a:xfrm>
        </p:spPr>
        <p:txBody>
          <a:bodyPr rtlCol="0"/>
          <a:lstStyle/>
          <a:p>
            <a:pPr marL="180340" algn="ctr">
              <a:lnSpc>
                <a:spcPct val="114000"/>
              </a:lnSpc>
              <a:spcAft>
                <a:spcPts val="1000"/>
              </a:spcAft>
            </a:pPr>
            <a:r>
              <a:rPr lang="lt-LT" sz="3200" b="1" i="1" dirty="0">
                <a:solidFill>
                  <a:srgbClr val="002060"/>
                </a:solidFill>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rPr>
              <a:t>Dusetų Kazimiero </a:t>
            </a:r>
            <a:r>
              <a:rPr lang="lt-LT" sz="3200" b="1" i="1" dirty="0" err="1">
                <a:solidFill>
                  <a:srgbClr val="002060"/>
                </a:solidFill>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rPr>
              <a:t>Būgos</a:t>
            </a:r>
            <a:r>
              <a:rPr lang="lt-LT" sz="3200" b="1" i="1" dirty="0">
                <a:solidFill>
                  <a:srgbClr val="002060"/>
                </a:solidFill>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rPr>
              <a:t> gimnazija</a:t>
            </a:r>
            <a:br>
              <a:rPr lang="en-GB" sz="3200" dirty="0">
                <a:solidFill>
                  <a:srgbClr val="002060"/>
                </a:solidFill>
                <a:effectLst/>
                <a:latin typeface="Comic Sans MS" panose="030F0702030302020204" pitchFamily="66" charset="0"/>
                <a:ea typeface="Calibri" panose="020F0502020204030204" pitchFamily="34" charset="0"/>
                <a:cs typeface="Times New Roman" panose="02020603050405020304" pitchFamily="18" charset="0"/>
              </a:rPr>
            </a:br>
            <a:r>
              <a:rPr lang="lt-LT" sz="3200" b="1" i="1" dirty="0">
                <a:solidFill>
                  <a:srgbClr val="002060"/>
                </a:solidFill>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rPr>
              <a:t>Projekto „Kokybės krepšelis“ sėkmės istorija.</a:t>
            </a:r>
            <a:br>
              <a:rPr lang="lt-LT" sz="4000" b="1" i="1" dirty="0">
                <a:solidFill>
                  <a:srgbClr val="002060"/>
                </a:solidFill>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rPr>
            </a:br>
            <a:br>
              <a:rPr lang="lt-LT" sz="4000" b="1" i="1" dirty="0">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rPr>
            </a:br>
            <a:endParaRPr lang="en-GB" sz="4000" i="1" dirty="0">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endParaRPr>
          </a:p>
        </p:txBody>
      </p:sp>
      <p:pic>
        <p:nvPicPr>
          <p:cNvPr id="5" name="Paveikslėlis 4" descr="Paveikslėlis, kuriame yra stalas&#10;&#10;Automatiškai sugeneruotas aprašymas">
            <a:extLst>
              <a:ext uri="{FF2B5EF4-FFF2-40B4-BE49-F238E27FC236}">
                <a16:creationId xmlns:a16="http://schemas.microsoft.com/office/drawing/2014/main" id="{85FEAAEB-A875-4D5C-A522-EFF919F5659A}"/>
              </a:ext>
            </a:extLst>
          </p:cNvPr>
          <p:cNvPicPr>
            <a:picLocks noChangeAspect="1"/>
          </p:cNvPicPr>
          <p:nvPr/>
        </p:nvPicPr>
        <p:blipFill>
          <a:blip r:embed="rId3">
            <a:clrChange>
              <a:clrFrom>
                <a:srgbClr val="FFFFFE"/>
              </a:clrFrom>
              <a:clrTo>
                <a:srgbClr val="FFFFFE">
                  <a:alpha val="0"/>
                </a:srgbClr>
              </a:clrTo>
            </a:clrChange>
            <a:extLst>
              <a:ext uri="{28A0092B-C50C-407E-A947-70E740481C1C}">
                <a14:useLocalDpi xmlns:a14="http://schemas.microsoft.com/office/drawing/2010/main" val="0"/>
              </a:ext>
            </a:extLst>
          </a:blip>
          <a:stretch>
            <a:fillRect/>
          </a:stretch>
        </p:blipFill>
        <p:spPr>
          <a:xfrm>
            <a:off x="8542684" y="2348880"/>
            <a:ext cx="3513996" cy="4323960"/>
          </a:xfrm>
          <a:prstGeom prst="rect">
            <a:avLst/>
          </a:prstGeom>
          <a:effectLst>
            <a:outerShdw blurRad="50800" dist="38100" dir="16200000" rotWithShape="0">
              <a:prstClr val="black">
                <a:alpha val="40000"/>
              </a:prstClr>
            </a:outerShdw>
          </a:effectLst>
        </p:spPr>
      </p:pic>
      <p:sp>
        <p:nvSpPr>
          <p:cNvPr id="9" name="Stačiakampis 8">
            <a:extLst>
              <a:ext uri="{FF2B5EF4-FFF2-40B4-BE49-F238E27FC236}">
                <a16:creationId xmlns:a16="http://schemas.microsoft.com/office/drawing/2014/main" id="{B4F1329B-E70E-48B8-AB76-32C870EAC388}"/>
              </a:ext>
            </a:extLst>
          </p:cNvPr>
          <p:cNvSpPr/>
          <p:nvPr/>
        </p:nvSpPr>
        <p:spPr>
          <a:xfrm>
            <a:off x="8881176" y="3411415"/>
            <a:ext cx="2801114" cy="3056479"/>
          </a:xfrm>
          <a:prstGeom prst="rect">
            <a:avLst/>
          </a:prstGeom>
          <a:noFill/>
          <a:effectLst>
            <a:outerShdw blurRad="50800" dist="38100" dir="10800000" algn="r" rotWithShape="0">
              <a:prstClr val="black">
                <a:alpha val="40000"/>
              </a:prstClr>
            </a:outerShdw>
          </a:effectLst>
        </p:spPr>
        <p:txBody>
          <a:bodyPr wrap="none" lIns="91440" tIns="45720" rIns="91440" bIns="45720">
            <a:prstTxWarp prst="textArchDown">
              <a:avLst/>
            </a:prstTxWarp>
            <a:spAutoFit/>
          </a:bodyPr>
          <a:lstStyle/>
          <a:p>
            <a:pPr algn="ctr"/>
            <a:r>
              <a:rPr lang="lt-LT" sz="2400" dirty="0">
                <a:ln w="0"/>
                <a:solidFill>
                  <a:schemeClr val="accent1"/>
                </a:solidFill>
                <a:effectLst>
                  <a:outerShdw blurRad="38100" dist="25400" dir="5400000" algn="ctr" rotWithShape="0">
                    <a:srgbClr val="6E747A">
                      <a:alpha val="43000"/>
                    </a:srgbClr>
                  </a:outerShdw>
                </a:effectLst>
                <a:latin typeface="Comic Sans MS" panose="030F0702030302020204" pitchFamily="66" charset="0"/>
              </a:rPr>
              <a:t>Augu skaitydamas</a:t>
            </a:r>
            <a:endParaRPr lang="en-GB" sz="2400" dirty="0">
              <a:ln w="0"/>
              <a:solidFill>
                <a:schemeClr val="accent1"/>
              </a:solidFill>
              <a:effectLst>
                <a:outerShdw blurRad="38100" dist="25400" dir="5400000" algn="ctr" rotWithShape="0">
                  <a:srgbClr val="6E747A">
                    <a:alpha val="43000"/>
                  </a:srgbClr>
                </a:outerShdw>
              </a:effectLst>
              <a:latin typeface="Comic Sans MS" panose="030F0702030302020204" pitchFamily="66" charset="0"/>
            </a:endParaRPr>
          </a:p>
        </p:txBody>
      </p:sp>
      <p:sp>
        <p:nvSpPr>
          <p:cNvPr id="11" name="TextBox 10">
            <a:extLst>
              <a:ext uri="{FF2B5EF4-FFF2-40B4-BE49-F238E27FC236}">
                <a16:creationId xmlns:a16="http://schemas.microsoft.com/office/drawing/2014/main" id="{7A5EF742-C3D6-42AF-86E1-462311C8644A}"/>
              </a:ext>
            </a:extLst>
          </p:cNvPr>
          <p:cNvSpPr txBox="1"/>
          <p:nvPr/>
        </p:nvSpPr>
        <p:spPr>
          <a:xfrm>
            <a:off x="2089471" y="2514920"/>
            <a:ext cx="6114422" cy="1485600"/>
          </a:xfrm>
          <a:prstGeom prst="rect">
            <a:avLst/>
          </a:prstGeom>
          <a:noFill/>
          <a:ln>
            <a:noFill/>
          </a:ln>
        </p:spPr>
        <p:txBody>
          <a:bodyPr wrap="square">
            <a:spAutoFit/>
          </a:bodyPr>
          <a:lstStyle/>
          <a:p>
            <a:pPr>
              <a:lnSpc>
                <a:spcPct val="150000"/>
              </a:lnSpc>
            </a:pPr>
            <a:r>
              <a:rPr lang="lt-LT" sz="3200" b="1" i="1" dirty="0">
                <a:solidFill>
                  <a:srgbClr val="002060"/>
                </a:solidFill>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rPr>
              <a:t>„Skaityk, žaisk, bendrauk“ </a:t>
            </a:r>
            <a:br>
              <a:rPr lang="lt-LT" sz="3200" b="1" i="1" dirty="0">
                <a:solidFill>
                  <a:srgbClr val="002060"/>
                </a:solidFill>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rPr>
            </a:br>
            <a:r>
              <a:rPr lang="lt-LT" sz="3200" b="1" i="1" dirty="0">
                <a:solidFill>
                  <a:srgbClr val="002060"/>
                </a:solidFill>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rPr>
              <a:t>Skaitymo gebėjimų ugdymui</a:t>
            </a:r>
            <a:endParaRPr lang="en-GB" sz="3200" i="1" dirty="0">
              <a:solidFill>
                <a:srgbClr val="002060"/>
              </a:solidFill>
              <a:effectLst>
                <a:outerShdw blurRad="38100" dist="38100" dir="2700000" algn="tl">
                  <a:srgbClr val="000000">
                    <a:alpha val="43137"/>
                  </a:srgbClr>
                </a:outerShdw>
              </a:effectLst>
            </a:endParaRPr>
          </a:p>
        </p:txBody>
      </p:sp>
      <p:pic>
        <p:nvPicPr>
          <p:cNvPr id="13" name="Paveikslėlis 12">
            <a:extLst>
              <a:ext uri="{FF2B5EF4-FFF2-40B4-BE49-F238E27FC236}">
                <a16:creationId xmlns:a16="http://schemas.microsoft.com/office/drawing/2014/main" id="{F898A17E-A176-42EB-93EE-9143A884095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0" y="244878"/>
            <a:ext cx="1314147" cy="792088"/>
          </a:xfrm>
          <a:prstGeom prst="rect">
            <a:avLst/>
          </a:prstGeom>
        </p:spPr>
      </p:pic>
      <p:pic>
        <p:nvPicPr>
          <p:cNvPr id="4" name="Paveikslėlis 3">
            <a:extLst>
              <a:ext uri="{FF2B5EF4-FFF2-40B4-BE49-F238E27FC236}">
                <a16:creationId xmlns:a16="http://schemas.microsoft.com/office/drawing/2014/main" id="{864BC6F7-4D7A-41CA-9BC0-05ED765171E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23465" y="9893"/>
            <a:ext cx="1765360" cy="822127"/>
          </a:xfrm>
          <a:prstGeom prst="rect">
            <a:avLst/>
          </a:prstGeom>
        </p:spPr>
      </p:pic>
    </p:spTree>
    <p:extLst>
      <p:ext uri="{BB962C8B-B14F-4D97-AF65-F5344CB8AC3E}">
        <p14:creationId xmlns:p14="http://schemas.microsoft.com/office/powerpoint/2010/main" val="29672666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pavadinimas"/>
          <p:cNvSpPr>
            <a:spLocks noGrp="1"/>
          </p:cNvSpPr>
          <p:nvPr>
            <p:ph type="title"/>
          </p:nvPr>
        </p:nvSpPr>
        <p:spPr>
          <a:xfrm>
            <a:off x="1269876" y="332656"/>
            <a:ext cx="7200800" cy="591344"/>
          </a:xfrm>
        </p:spPr>
        <p:txBody>
          <a:bodyPr rtlCol="0">
            <a:noAutofit/>
          </a:bodyPr>
          <a:lstStyle/>
          <a:p>
            <a:pPr marL="90170">
              <a:lnSpc>
                <a:spcPct val="115000"/>
              </a:lnSpc>
              <a:spcAft>
                <a:spcPts val="1000"/>
              </a:spcAft>
            </a:pPr>
            <a:r>
              <a:rPr lang="lt-LT" sz="2400" b="1" i="1" kern="120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Procesas. Ištekliai </a:t>
            </a:r>
            <a:endParaRPr lang="en-GB" sz="2400" b="1" i="1" dirty="0">
              <a:solidFill>
                <a:srgbClr val="002060"/>
              </a:solidFill>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endParaRPr>
          </a:p>
        </p:txBody>
      </p:sp>
      <p:graphicFrame>
        <p:nvGraphicFramePr>
          <p:cNvPr id="3" name="Diagrama 2">
            <a:extLst>
              <a:ext uri="{FF2B5EF4-FFF2-40B4-BE49-F238E27FC236}">
                <a16:creationId xmlns:a16="http://schemas.microsoft.com/office/drawing/2014/main" id="{2813F901-22D5-4C76-9038-E4ECDAC1DB5D}"/>
              </a:ext>
            </a:extLst>
          </p:cNvPr>
          <p:cNvGraphicFramePr/>
          <p:nvPr>
            <p:extLst>
              <p:ext uri="{D42A27DB-BD31-4B8C-83A1-F6EECF244321}">
                <p14:modId xmlns:p14="http://schemas.microsoft.com/office/powerpoint/2010/main" val="534214510"/>
              </p:ext>
            </p:extLst>
          </p:nvPr>
        </p:nvGraphicFramePr>
        <p:xfrm>
          <a:off x="961814" y="737023"/>
          <a:ext cx="10265196" cy="55889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aveikslėlis 5" descr="Paveikslėlis, kuriame yra stalas&#10;&#10;Automatiškai sugeneruotas aprašymas">
            <a:extLst>
              <a:ext uri="{FF2B5EF4-FFF2-40B4-BE49-F238E27FC236}">
                <a16:creationId xmlns:a16="http://schemas.microsoft.com/office/drawing/2014/main" id="{96C09659-2678-4626-AC72-F68A4D239E4D}"/>
              </a:ext>
            </a:extLst>
          </p:cNvPr>
          <p:cNvPicPr>
            <a:picLocks noChangeAspect="1"/>
          </p:cNvPicPr>
          <p:nvPr/>
        </p:nvPicPr>
        <p:blipFill>
          <a:blip r:embed="rId8" cstate="print">
            <a:clrChange>
              <a:clrFrom>
                <a:srgbClr val="FFFFFE"/>
              </a:clrFrom>
              <a:clrTo>
                <a:srgbClr val="FFFFFE">
                  <a:alpha val="0"/>
                </a:srgbClr>
              </a:clrTo>
            </a:clrChange>
            <a:extLst>
              <a:ext uri="{28A0092B-C50C-407E-A947-70E740481C1C}">
                <a14:useLocalDpi xmlns:a14="http://schemas.microsoft.com/office/drawing/2010/main" val="0"/>
              </a:ext>
            </a:extLst>
          </a:blip>
          <a:stretch>
            <a:fillRect/>
          </a:stretch>
        </p:blipFill>
        <p:spPr>
          <a:xfrm>
            <a:off x="9569430" y="4006728"/>
            <a:ext cx="1899749" cy="2337635"/>
          </a:xfrm>
          <a:prstGeom prst="rect">
            <a:avLst/>
          </a:prstGeom>
          <a:effectLst>
            <a:outerShdw blurRad="50800" dist="38100" dir="10800000" algn="r" rotWithShape="0">
              <a:prstClr val="black">
                <a:alpha val="40000"/>
              </a:prstClr>
            </a:outerShdw>
          </a:effectLst>
        </p:spPr>
      </p:pic>
      <p:sp>
        <p:nvSpPr>
          <p:cNvPr id="7" name="Stačiakampis 6">
            <a:extLst>
              <a:ext uri="{FF2B5EF4-FFF2-40B4-BE49-F238E27FC236}">
                <a16:creationId xmlns:a16="http://schemas.microsoft.com/office/drawing/2014/main" id="{E383E428-87E0-4AD2-8564-22DEE87531D6}"/>
              </a:ext>
            </a:extLst>
          </p:cNvPr>
          <p:cNvSpPr/>
          <p:nvPr/>
        </p:nvSpPr>
        <p:spPr>
          <a:xfrm>
            <a:off x="9118748" y="3429000"/>
            <a:ext cx="2801114" cy="3056479"/>
          </a:xfrm>
          <a:prstGeom prst="rect">
            <a:avLst/>
          </a:prstGeom>
          <a:noFill/>
          <a:effectLst>
            <a:outerShdw blurRad="50800" dist="38100" dir="10800000" algn="r" rotWithShape="0">
              <a:prstClr val="black">
                <a:alpha val="40000"/>
              </a:prstClr>
            </a:outerShdw>
          </a:effectLst>
        </p:spPr>
        <p:txBody>
          <a:bodyPr wrap="none" lIns="91440" tIns="45720" rIns="91440" bIns="45720">
            <a:prstTxWarp prst="textArchDown">
              <a:avLst/>
            </a:prstTxWarp>
            <a:spAutoFit/>
          </a:bodyPr>
          <a:lstStyle/>
          <a:p>
            <a:pPr algn="ctr"/>
            <a:r>
              <a:rPr lang="lt-LT" sz="2400" dirty="0">
                <a:ln w="0"/>
                <a:solidFill>
                  <a:schemeClr val="accent1"/>
                </a:solidFill>
                <a:effectLst>
                  <a:outerShdw blurRad="38100" dist="25400" dir="5400000" algn="ctr" rotWithShape="0">
                    <a:srgbClr val="6E747A">
                      <a:alpha val="43000"/>
                    </a:srgbClr>
                  </a:outerShdw>
                </a:effectLst>
                <a:latin typeface="Comic Sans MS" panose="030F0702030302020204" pitchFamily="66" charset="0"/>
              </a:rPr>
              <a:t>Augu skaitydamas</a:t>
            </a:r>
            <a:endParaRPr lang="en-GB" sz="2400" dirty="0">
              <a:ln w="0"/>
              <a:solidFill>
                <a:schemeClr val="accent1"/>
              </a:solidFill>
              <a:effectLst>
                <a:outerShdw blurRad="38100" dist="25400" dir="5400000" algn="ctr" rotWithShape="0">
                  <a:srgbClr val="6E747A">
                    <a:alpha val="43000"/>
                  </a:srgbClr>
                </a:outerShdw>
              </a:effectLst>
              <a:latin typeface="Comic Sans MS" panose="030F0702030302020204" pitchFamily="66" charset="0"/>
            </a:endParaRPr>
          </a:p>
        </p:txBody>
      </p:sp>
      <p:pic>
        <p:nvPicPr>
          <p:cNvPr id="8" name="Paveikslėlis 7">
            <a:extLst>
              <a:ext uri="{FF2B5EF4-FFF2-40B4-BE49-F238E27FC236}">
                <a16:creationId xmlns:a16="http://schemas.microsoft.com/office/drawing/2014/main" id="{6858485E-2681-4721-87CB-E222402E32AC}"/>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0" y="260648"/>
            <a:ext cx="1314147" cy="792088"/>
          </a:xfrm>
          <a:prstGeom prst="rect">
            <a:avLst/>
          </a:prstGeom>
        </p:spPr>
      </p:pic>
      <p:pic>
        <p:nvPicPr>
          <p:cNvPr id="9" name="Paveikslėlis 8">
            <a:extLst>
              <a:ext uri="{FF2B5EF4-FFF2-40B4-BE49-F238E27FC236}">
                <a16:creationId xmlns:a16="http://schemas.microsoft.com/office/drawing/2014/main" id="{4DF63455-68D6-4CB3-99AA-333A3F4A984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423465" y="9893"/>
            <a:ext cx="1765360" cy="822127"/>
          </a:xfrm>
          <a:prstGeom prst="rect">
            <a:avLst/>
          </a:prstGeom>
        </p:spPr>
      </p:pic>
    </p:spTree>
    <p:extLst>
      <p:ext uri="{BB962C8B-B14F-4D97-AF65-F5344CB8AC3E}">
        <p14:creationId xmlns:p14="http://schemas.microsoft.com/office/powerpoint/2010/main" val="13145073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8FE20F2-B9C1-49DE-981B-09234174045A}"/>
              </a:ext>
            </a:extLst>
          </p:cNvPr>
          <p:cNvSpPr txBox="1"/>
          <p:nvPr/>
        </p:nvSpPr>
        <p:spPr>
          <a:xfrm>
            <a:off x="1557908" y="476672"/>
            <a:ext cx="7992888" cy="488147"/>
          </a:xfrm>
          <a:prstGeom prst="rect">
            <a:avLst/>
          </a:prstGeom>
          <a:noFill/>
          <a:ln>
            <a:noFill/>
          </a:ln>
        </p:spPr>
        <p:txBody>
          <a:bodyPr wrap="square">
            <a:spAutoFit/>
          </a:bodyPr>
          <a:lstStyle/>
          <a:p>
            <a:pPr marL="90170">
              <a:lnSpc>
                <a:spcPct val="115000"/>
              </a:lnSpc>
              <a:spcAft>
                <a:spcPts val="1000"/>
              </a:spcAft>
            </a:pPr>
            <a:r>
              <a:rPr lang="lt-LT" sz="2400" b="1" i="1" kern="120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Rezultatas </a:t>
            </a:r>
            <a:r>
              <a:rPr lang="lt-LT" sz="2400" i="1" kern="120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(mokiniams, mokytojams, tėvams)</a:t>
            </a:r>
            <a:endParaRPr lang="en-GB" sz="2400" i="1" dirty="0">
              <a:solidFill>
                <a:srgbClr val="002060"/>
              </a:solidFill>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83858588-1B4E-4E3E-A974-3345029793FE}"/>
              </a:ext>
            </a:extLst>
          </p:cNvPr>
          <p:cNvSpPr txBox="1"/>
          <p:nvPr/>
        </p:nvSpPr>
        <p:spPr>
          <a:xfrm>
            <a:off x="657808" y="1052736"/>
            <a:ext cx="10873208" cy="4524315"/>
          </a:xfrm>
          <a:prstGeom prst="rect">
            <a:avLst/>
          </a:prstGeom>
          <a:noFill/>
          <a:ln>
            <a:noFill/>
          </a:ln>
        </p:spPr>
        <p:txBody>
          <a:bodyPr wrap="square">
            <a:spAutoFit/>
          </a:bodyPr>
          <a:lstStyle/>
          <a:p>
            <a:pPr marL="36000" indent="-342900" algn="just">
              <a:lnSpc>
                <a:spcPct val="150000"/>
              </a:lnSpc>
              <a:buFont typeface="Wingdings" panose="05000000000000000000" pitchFamily="2" charset="2"/>
              <a:buChar char="&amp;"/>
            </a:pPr>
            <a:r>
              <a:rPr lang="lt-LT" sz="2000" b="1" i="1" kern="120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 Mokytojai labiau pažįsta mokinius neformalioje aplinkoje</a:t>
            </a:r>
            <a:r>
              <a:rPr lang="lt-LT" sz="2000" b="1" i="1"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a:t>
            </a:r>
          </a:p>
          <a:p>
            <a:pPr marL="36000" indent="-342900" algn="just">
              <a:lnSpc>
                <a:spcPct val="150000"/>
              </a:lnSpc>
              <a:buFont typeface="Wingdings" panose="05000000000000000000" pitchFamily="2" charset="2"/>
              <a:buChar char="&amp;"/>
            </a:pPr>
            <a:r>
              <a:rPr lang="lt-LT" sz="2000" b="1" i="1" kern="120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rPr>
              <a:t> Ugdomos pažinimo, komunikavimo, iniciatyvumo, kūrybingumo kompetencijos, gilinamos mokymosi dalykų bei bendrosios žinios, ugdomas mokinių pilietiškumas.</a:t>
            </a:r>
            <a:endParaRPr lang="lt-LT" sz="2000" b="1" i="1" kern="120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endParaRPr>
          </a:p>
          <a:p>
            <a:pPr marL="36000" indent="-342900" algn="just">
              <a:lnSpc>
                <a:spcPct val="150000"/>
              </a:lnSpc>
              <a:buFont typeface="Wingdings" panose="05000000000000000000" pitchFamily="2" charset="2"/>
              <a:buChar char="&amp;"/>
            </a:pPr>
            <a:r>
              <a:rPr lang="lt-LT" sz="2000" b="1" i="1" kern="120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 Užduočių diferencijavimas ir  grupinės užduotys mokiniams suteikė daugiau pasitikėjimo, jie tapo aktyvesni pamokų metu.  </a:t>
            </a:r>
          </a:p>
          <a:p>
            <a:pPr marL="36000" indent="-342900" algn="just">
              <a:lnSpc>
                <a:spcPct val="150000"/>
              </a:lnSpc>
              <a:buFont typeface="Wingdings" panose="05000000000000000000" pitchFamily="2" charset="2"/>
              <a:buChar char="&amp;"/>
            </a:pPr>
            <a:r>
              <a:rPr lang="lt-LT" sz="2000" b="1" i="1" kern="120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rPr>
              <a:t> Užduotys tapo žaismingos, judrios, konkursinės, t. y. mokiniai mokosi teksto suvokimo žaisdami. </a:t>
            </a:r>
          </a:p>
          <a:p>
            <a:pPr marL="93150" indent="-342900" algn="just">
              <a:lnSpc>
                <a:spcPct val="150000"/>
              </a:lnSpc>
              <a:buFont typeface="Wingdings" panose="05000000000000000000" pitchFamily="2" charset="2"/>
              <a:buChar char="&amp;"/>
            </a:pPr>
            <a:r>
              <a:rPr lang="lt-LT" sz="2000" b="1" i="1" kern="120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rPr>
              <a:t> Tėvai džiaugiasi, kad vaikai užsiima lavinamąja veikla bei gyvai bendrauja su klasės draugais ir mokytojais.</a:t>
            </a:r>
          </a:p>
          <a:p>
            <a:endParaRPr lang="en-GB" dirty="0"/>
          </a:p>
        </p:txBody>
      </p:sp>
      <p:pic>
        <p:nvPicPr>
          <p:cNvPr id="6" name="Paveikslėlis 5" descr="Paveikslėlis, kuriame yra stalas&#10;&#10;Automatiškai sugeneruotas aprašymas">
            <a:extLst>
              <a:ext uri="{FF2B5EF4-FFF2-40B4-BE49-F238E27FC236}">
                <a16:creationId xmlns:a16="http://schemas.microsoft.com/office/drawing/2014/main" id="{C4B1BAB4-0589-430C-9B75-E86273D58193}"/>
              </a:ext>
            </a:extLst>
          </p:cNvPr>
          <p:cNvPicPr>
            <a:picLocks noChangeAspect="1"/>
          </p:cNvPicPr>
          <p:nvPr/>
        </p:nvPicPr>
        <p:blipFill>
          <a:blip r:embed="rId2" cstate="print">
            <a:clrChange>
              <a:clrFrom>
                <a:srgbClr val="FFFFFE"/>
              </a:clrFrom>
              <a:clrTo>
                <a:srgbClr val="FFFFFE">
                  <a:alpha val="0"/>
                </a:srgbClr>
              </a:clrTo>
            </a:clrChange>
            <a:extLst>
              <a:ext uri="{28A0092B-C50C-407E-A947-70E740481C1C}">
                <a14:useLocalDpi xmlns:a14="http://schemas.microsoft.com/office/drawing/2010/main" val="0"/>
              </a:ext>
            </a:extLst>
          </a:blip>
          <a:stretch>
            <a:fillRect/>
          </a:stretch>
        </p:blipFill>
        <p:spPr>
          <a:xfrm>
            <a:off x="9982844" y="4795494"/>
            <a:ext cx="1270311" cy="1563114"/>
          </a:xfrm>
          <a:prstGeom prst="rect">
            <a:avLst/>
          </a:prstGeom>
          <a:effectLst>
            <a:outerShdw blurRad="50800" dist="38100" dir="10800000" algn="r" rotWithShape="0">
              <a:prstClr val="black">
                <a:alpha val="40000"/>
              </a:prstClr>
            </a:outerShdw>
          </a:effectLst>
        </p:spPr>
      </p:pic>
      <p:sp>
        <p:nvSpPr>
          <p:cNvPr id="7" name="Stačiakampis 6">
            <a:extLst>
              <a:ext uri="{FF2B5EF4-FFF2-40B4-BE49-F238E27FC236}">
                <a16:creationId xmlns:a16="http://schemas.microsoft.com/office/drawing/2014/main" id="{D0A59720-13FC-4BD8-B8A3-68A6E1BB5DB1}"/>
              </a:ext>
            </a:extLst>
          </p:cNvPr>
          <p:cNvSpPr/>
          <p:nvPr/>
        </p:nvSpPr>
        <p:spPr>
          <a:xfrm>
            <a:off x="9550796" y="4588871"/>
            <a:ext cx="1937018" cy="1976359"/>
          </a:xfrm>
          <a:prstGeom prst="rect">
            <a:avLst/>
          </a:prstGeom>
          <a:noFill/>
          <a:effectLst>
            <a:outerShdw blurRad="50800" dist="38100" dir="10800000" algn="r" rotWithShape="0">
              <a:prstClr val="black">
                <a:alpha val="40000"/>
              </a:prstClr>
            </a:outerShdw>
          </a:effectLst>
        </p:spPr>
        <p:txBody>
          <a:bodyPr wrap="none" lIns="91440" tIns="45720" rIns="91440" bIns="45720">
            <a:prstTxWarp prst="textArchDown">
              <a:avLst/>
            </a:prstTxWarp>
            <a:spAutoFit/>
          </a:bodyPr>
          <a:lstStyle/>
          <a:p>
            <a:pPr algn="ctr"/>
            <a:r>
              <a:rPr lang="lt-LT" sz="2400" dirty="0">
                <a:ln w="0"/>
                <a:solidFill>
                  <a:schemeClr val="accent1"/>
                </a:solidFill>
                <a:effectLst>
                  <a:outerShdw blurRad="38100" dist="25400" dir="5400000" algn="ctr" rotWithShape="0">
                    <a:srgbClr val="6E747A">
                      <a:alpha val="43000"/>
                    </a:srgbClr>
                  </a:outerShdw>
                </a:effectLst>
                <a:latin typeface="Comic Sans MS" panose="030F0702030302020204" pitchFamily="66" charset="0"/>
              </a:rPr>
              <a:t>Augu skaitydamas</a:t>
            </a:r>
            <a:endParaRPr lang="en-GB" sz="2400" dirty="0">
              <a:ln w="0"/>
              <a:solidFill>
                <a:schemeClr val="accent1"/>
              </a:solidFill>
              <a:effectLst>
                <a:outerShdw blurRad="38100" dist="25400" dir="5400000" algn="ctr" rotWithShape="0">
                  <a:srgbClr val="6E747A">
                    <a:alpha val="43000"/>
                  </a:srgbClr>
                </a:outerShdw>
              </a:effectLst>
              <a:latin typeface="Comic Sans MS" panose="030F0702030302020204" pitchFamily="66" charset="0"/>
            </a:endParaRPr>
          </a:p>
        </p:txBody>
      </p:sp>
      <p:pic>
        <p:nvPicPr>
          <p:cNvPr id="8" name="Paveikslėlis 7">
            <a:extLst>
              <a:ext uri="{FF2B5EF4-FFF2-40B4-BE49-F238E27FC236}">
                <a16:creationId xmlns:a16="http://schemas.microsoft.com/office/drawing/2014/main" id="{44DDCAFB-7327-4DAF-AB50-E8D12E4ACC0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0" y="260648"/>
            <a:ext cx="1314147" cy="792088"/>
          </a:xfrm>
          <a:prstGeom prst="rect">
            <a:avLst/>
          </a:prstGeom>
        </p:spPr>
      </p:pic>
      <p:pic>
        <p:nvPicPr>
          <p:cNvPr id="9" name="Paveikslėlis 8">
            <a:extLst>
              <a:ext uri="{FF2B5EF4-FFF2-40B4-BE49-F238E27FC236}">
                <a16:creationId xmlns:a16="http://schemas.microsoft.com/office/drawing/2014/main" id="{A14554B8-419B-41BB-ADA9-8BA101125EF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23465" y="9893"/>
            <a:ext cx="1765360" cy="822127"/>
          </a:xfrm>
          <a:prstGeom prst="rect">
            <a:avLst/>
          </a:prstGeom>
        </p:spPr>
      </p:pic>
    </p:spTree>
    <p:extLst>
      <p:ext uri="{BB962C8B-B14F-4D97-AF65-F5344CB8AC3E}">
        <p14:creationId xmlns:p14="http://schemas.microsoft.com/office/powerpoint/2010/main" val="1636526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2FFBEB6-AB7E-4D61-9130-03D53B8277A8}"/>
              </a:ext>
            </a:extLst>
          </p:cNvPr>
          <p:cNvSpPr txBox="1"/>
          <p:nvPr/>
        </p:nvSpPr>
        <p:spPr>
          <a:xfrm>
            <a:off x="765820" y="476672"/>
            <a:ext cx="10657184" cy="3842911"/>
          </a:xfrm>
          <a:prstGeom prst="rect">
            <a:avLst/>
          </a:prstGeom>
          <a:noFill/>
          <a:ln>
            <a:noFill/>
          </a:ln>
        </p:spPr>
        <p:txBody>
          <a:bodyPr wrap="square">
            <a:spAutoFit/>
          </a:bodyPr>
          <a:lstStyle/>
          <a:p>
            <a:pPr marL="90170" algn="just">
              <a:lnSpc>
                <a:spcPct val="80000"/>
              </a:lnSpc>
              <a:spcAft>
                <a:spcPts val="1000"/>
              </a:spcAft>
            </a:pPr>
            <a:r>
              <a:rPr lang="lt-LT" sz="2400" b="1" i="1" kern="120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        Pasekmės (nauda, išmoktos pamokos, tęsiniai)</a:t>
            </a:r>
          </a:p>
          <a:p>
            <a:pPr marL="90170" algn="just">
              <a:lnSpc>
                <a:spcPct val="80000"/>
              </a:lnSpc>
              <a:spcAft>
                <a:spcPts val="1000"/>
              </a:spcAft>
            </a:pPr>
            <a:endParaRPr lang="lt-LT" sz="2400" b="1" i="1"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endParaRPr>
          </a:p>
          <a:p>
            <a:pPr marL="90170" algn="just">
              <a:lnSpc>
                <a:spcPct val="80000"/>
              </a:lnSpc>
              <a:spcAft>
                <a:spcPts val="1000"/>
              </a:spcAft>
            </a:pPr>
            <a:endParaRPr lang="en-GB" sz="2400" b="1" i="1" dirty="0">
              <a:solidFill>
                <a:srgbClr val="7030A0"/>
              </a:solidFill>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endParaRPr>
          </a:p>
          <a:p>
            <a:pPr marL="342900" indent="-342900" algn="just">
              <a:lnSpc>
                <a:spcPct val="115000"/>
              </a:lnSpc>
              <a:spcAft>
                <a:spcPts val="1000"/>
              </a:spcAft>
              <a:buFont typeface="Wingdings" panose="05000000000000000000" pitchFamily="2" charset="2"/>
              <a:buChar char="&amp;"/>
            </a:pPr>
            <a:r>
              <a:rPr lang="lt-LT" sz="2400" i="1" kern="120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 </a:t>
            </a:r>
            <a:r>
              <a:rPr lang="lt-LT" sz="2400" b="1" i="1" kern="120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Mokinių veiklos atsiradimas  skaitykloje: sustiprėjęs ryšys tarp mokytojų ir mokinių bei bendraklasių. </a:t>
            </a:r>
          </a:p>
          <a:p>
            <a:pPr marL="342900" indent="-342900" algn="just">
              <a:lnSpc>
                <a:spcPct val="115000"/>
              </a:lnSpc>
              <a:spcAft>
                <a:spcPts val="1000"/>
              </a:spcAft>
              <a:buFont typeface="Wingdings" panose="05000000000000000000" pitchFamily="2" charset="2"/>
              <a:buChar char="&amp;"/>
            </a:pPr>
            <a:r>
              <a:rPr lang="lt-LT" sz="2400" b="1" i="1" kern="120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 Sudarytos galimybės mokinių užimtumui.</a:t>
            </a:r>
            <a:endParaRPr lang="en-GB" sz="2400" b="1" i="1" dirty="0">
              <a:solidFill>
                <a:srgbClr val="002060"/>
              </a:solidFill>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endParaRPr>
          </a:p>
          <a:p>
            <a:pPr marL="342900" indent="-342900" algn="just">
              <a:lnSpc>
                <a:spcPct val="115000"/>
              </a:lnSpc>
              <a:spcAft>
                <a:spcPts val="1000"/>
              </a:spcAft>
              <a:buFont typeface="Wingdings" panose="05000000000000000000" pitchFamily="2" charset="2"/>
              <a:buChar char="&amp;"/>
            </a:pPr>
            <a:r>
              <a:rPr lang="lt-LT" sz="2400" b="1" i="1" kern="120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 Kitų erdvių kūrimas – informacijai skaitmeninė</a:t>
            </a:r>
          </a:p>
          <a:p>
            <a:pPr algn="just">
              <a:lnSpc>
                <a:spcPct val="115000"/>
              </a:lnSpc>
              <a:spcAft>
                <a:spcPts val="1000"/>
              </a:spcAft>
            </a:pPr>
            <a:r>
              <a:rPr lang="lt-LT" sz="2400" b="1" i="1" kern="120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lenta/televizorius; hibridinės klasės įrengimas.</a:t>
            </a:r>
            <a:endParaRPr lang="en-GB" sz="2400" b="1" i="1" dirty="0">
              <a:solidFill>
                <a:srgbClr val="002060"/>
              </a:solidFill>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endParaRPr>
          </a:p>
        </p:txBody>
      </p:sp>
      <p:pic>
        <p:nvPicPr>
          <p:cNvPr id="6" name="Paveikslėlis 5" descr="Paveikslėlis, kuriame yra stalas&#10;&#10;Automatiškai sugeneruotas aprašymas">
            <a:extLst>
              <a:ext uri="{FF2B5EF4-FFF2-40B4-BE49-F238E27FC236}">
                <a16:creationId xmlns:a16="http://schemas.microsoft.com/office/drawing/2014/main" id="{6B512BCF-4DCD-4D4F-BD40-6E5429D73E26}"/>
              </a:ext>
            </a:extLst>
          </p:cNvPr>
          <p:cNvPicPr>
            <a:picLocks noChangeAspect="1"/>
          </p:cNvPicPr>
          <p:nvPr/>
        </p:nvPicPr>
        <p:blipFill>
          <a:blip r:embed="rId2">
            <a:clrChange>
              <a:clrFrom>
                <a:srgbClr val="FFFFFE"/>
              </a:clrFrom>
              <a:clrTo>
                <a:srgbClr val="FFFFFE">
                  <a:alpha val="0"/>
                </a:srgbClr>
              </a:clrTo>
            </a:clrChange>
            <a:extLst>
              <a:ext uri="{28A0092B-C50C-407E-A947-70E740481C1C}">
                <a14:useLocalDpi xmlns:a14="http://schemas.microsoft.com/office/drawing/2010/main" val="0"/>
              </a:ext>
            </a:extLst>
          </a:blip>
          <a:stretch>
            <a:fillRect/>
          </a:stretch>
        </p:blipFill>
        <p:spPr>
          <a:xfrm>
            <a:off x="8524735" y="2378779"/>
            <a:ext cx="3513996" cy="4323960"/>
          </a:xfrm>
          <a:prstGeom prst="rect">
            <a:avLst/>
          </a:prstGeom>
          <a:effectLst>
            <a:outerShdw blurRad="50800" dist="38100" dir="10800000" algn="r" rotWithShape="0">
              <a:prstClr val="black">
                <a:alpha val="40000"/>
              </a:prstClr>
            </a:outerShdw>
          </a:effectLst>
        </p:spPr>
      </p:pic>
      <p:sp>
        <p:nvSpPr>
          <p:cNvPr id="7" name="Stačiakampis 6">
            <a:extLst>
              <a:ext uri="{FF2B5EF4-FFF2-40B4-BE49-F238E27FC236}">
                <a16:creationId xmlns:a16="http://schemas.microsoft.com/office/drawing/2014/main" id="{89911205-4443-43D8-B626-C0CCEA20156B}"/>
              </a:ext>
            </a:extLst>
          </p:cNvPr>
          <p:cNvSpPr/>
          <p:nvPr/>
        </p:nvSpPr>
        <p:spPr>
          <a:xfrm>
            <a:off x="8881176" y="3411415"/>
            <a:ext cx="2801114" cy="3056479"/>
          </a:xfrm>
          <a:prstGeom prst="rect">
            <a:avLst/>
          </a:prstGeom>
          <a:noFill/>
          <a:effectLst>
            <a:outerShdw blurRad="50800" dist="38100" dir="10800000" algn="r" rotWithShape="0">
              <a:prstClr val="black">
                <a:alpha val="40000"/>
              </a:prstClr>
            </a:outerShdw>
          </a:effectLst>
        </p:spPr>
        <p:txBody>
          <a:bodyPr wrap="none" lIns="91440" tIns="45720" rIns="91440" bIns="45720">
            <a:prstTxWarp prst="textArchDown">
              <a:avLst/>
            </a:prstTxWarp>
            <a:spAutoFit/>
          </a:bodyPr>
          <a:lstStyle/>
          <a:p>
            <a:pPr algn="ctr"/>
            <a:r>
              <a:rPr lang="lt-LT" sz="2400" dirty="0">
                <a:ln w="0"/>
                <a:solidFill>
                  <a:schemeClr val="accent1"/>
                </a:solidFill>
                <a:effectLst>
                  <a:outerShdw blurRad="38100" dist="25400" dir="5400000" algn="ctr" rotWithShape="0">
                    <a:srgbClr val="6E747A">
                      <a:alpha val="43000"/>
                    </a:srgbClr>
                  </a:outerShdw>
                </a:effectLst>
                <a:latin typeface="Comic Sans MS" panose="030F0702030302020204" pitchFamily="66" charset="0"/>
              </a:rPr>
              <a:t>Augu skaitydamas</a:t>
            </a:r>
            <a:endParaRPr lang="en-GB" sz="2400" dirty="0">
              <a:ln w="0"/>
              <a:solidFill>
                <a:schemeClr val="accent1"/>
              </a:solidFill>
              <a:effectLst>
                <a:outerShdw blurRad="38100" dist="25400" dir="5400000" algn="ctr" rotWithShape="0">
                  <a:srgbClr val="6E747A">
                    <a:alpha val="43000"/>
                  </a:srgbClr>
                </a:outerShdw>
              </a:effectLst>
              <a:latin typeface="Comic Sans MS" panose="030F0702030302020204" pitchFamily="66" charset="0"/>
            </a:endParaRPr>
          </a:p>
        </p:txBody>
      </p:sp>
      <p:pic>
        <p:nvPicPr>
          <p:cNvPr id="8" name="Paveikslėlis 7">
            <a:extLst>
              <a:ext uri="{FF2B5EF4-FFF2-40B4-BE49-F238E27FC236}">
                <a16:creationId xmlns:a16="http://schemas.microsoft.com/office/drawing/2014/main" id="{38272D78-2E73-41E0-B4C6-0FBE0906BD3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0" y="260648"/>
            <a:ext cx="1314147" cy="792088"/>
          </a:xfrm>
          <a:prstGeom prst="rect">
            <a:avLst/>
          </a:prstGeom>
        </p:spPr>
      </p:pic>
      <p:pic>
        <p:nvPicPr>
          <p:cNvPr id="9" name="Paveikslėlis 8">
            <a:extLst>
              <a:ext uri="{FF2B5EF4-FFF2-40B4-BE49-F238E27FC236}">
                <a16:creationId xmlns:a16="http://schemas.microsoft.com/office/drawing/2014/main" id="{28C3A736-4D01-43A2-84C0-AC72AA10D28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23465" y="9893"/>
            <a:ext cx="1765360" cy="822127"/>
          </a:xfrm>
          <a:prstGeom prst="rect">
            <a:avLst/>
          </a:prstGeom>
        </p:spPr>
      </p:pic>
    </p:spTree>
    <p:extLst>
      <p:ext uri="{BB962C8B-B14F-4D97-AF65-F5344CB8AC3E}">
        <p14:creationId xmlns:p14="http://schemas.microsoft.com/office/powerpoint/2010/main" val="1807690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2FFBEB6-AB7E-4D61-9130-03D53B8277A8}"/>
              </a:ext>
            </a:extLst>
          </p:cNvPr>
          <p:cNvSpPr txBox="1"/>
          <p:nvPr/>
        </p:nvSpPr>
        <p:spPr>
          <a:xfrm>
            <a:off x="1073269" y="1558965"/>
            <a:ext cx="7776864" cy="3652475"/>
          </a:xfrm>
          <a:prstGeom prst="rect">
            <a:avLst/>
          </a:prstGeom>
          <a:noFill/>
          <a:ln>
            <a:noFill/>
          </a:ln>
        </p:spPr>
        <p:txBody>
          <a:bodyPr wrap="square">
            <a:spAutoFit/>
          </a:bodyPr>
          <a:lstStyle/>
          <a:p>
            <a:pPr marR="0" lvl="0" indent="-91440" algn="just" defTabSz="914400" rtl="0" eaLnBrk="1" fontAlgn="auto" latinLnBrk="0" hangingPunct="1">
              <a:lnSpc>
                <a:spcPct val="150000"/>
              </a:lnSpc>
              <a:buClr>
                <a:srgbClr val="E48312"/>
              </a:buClr>
              <a:buSzPct val="100000"/>
              <a:buFont typeface="Calibri" panose="020F0502020204030204" pitchFamily="34" charset="0"/>
              <a:buChar char=" "/>
              <a:tabLst/>
              <a:defRPr/>
            </a:pPr>
            <a:r>
              <a:rPr kumimoji="0" lang="lt-LT" sz="2000" b="1" i="1" u="none" strike="noStrike" kern="1200" cap="none" spc="0" normalizeH="0" baseline="0" dirty="0">
                <a:ln>
                  <a:noFill/>
                </a:ln>
                <a:solidFill>
                  <a:srgbClr val="002060"/>
                </a:solidFill>
                <a:effectLst>
                  <a:outerShdw blurRad="38100" dist="38100" dir="2700000" algn="tl">
                    <a:srgbClr val="000000">
                      <a:alpha val="43137"/>
                    </a:srgbClr>
                  </a:outerShdw>
                </a:effectLst>
                <a:uLnTx/>
                <a:uFillTx/>
                <a:latin typeface="Comic Sans MS" panose="030F0702030302020204" pitchFamily="66" charset="0"/>
                <a:ea typeface="Cambria" panose="02040503050406030204" pitchFamily="18" charset="0"/>
                <a:cs typeface="Times New Roman" panose="02020603050405020304" pitchFamily="18" charset="0"/>
              </a:rPr>
              <a:t>„Skaitant įdomų tekstą, mintys dirba daug sparčiau nei tada, kai automatiškai įjungiamos kompiuterių sistemos. Skaitydami romaną, panaudojame daugiau smegenų megabaitų nei žiūrėdami vaizdajuostę ar žaisdami kompiuterinį žaidimą. Pavyzdžiui, galima lengvai suprasti žiūrimo filmo esmę leidžiant savo mintims klajoti visai kitur. Skaitant šito daryti neįmanoma.“</a:t>
            </a:r>
          </a:p>
          <a:p>
            <a:pPr marR="0" lvl="0" indent="-91440" algn="just" defTabSz="914400" rtl="0" eaLnBrk="1" fontAlgn="auto" latinLnBrk="0" hangingPunct="1">
              <a:lnSpc>
                <a:spcPct val="150000"/>
              </a:lnSpc>
              <a:buClr>
                <a:srgbClr val="E48312"/>
              </a:buClr>
              <a:buSzPct val="100000"/>
              <a:buFont typeface="Calibri" panose="020F0502020204030204" pitchFamily="34" charset="0"/>
              <a:buChar char=" "/>
              <a:tabLst/>
              <a:defRPr/>
            </a:pPr>
            <a:r>
              <a:rPr kumimoji="0" lang="lt-LT" sz="1600" b="0" i="0" u="none" strike="noStrike" kern="1200" cap="none" spc="0" normalizeH="0" baseline="0" dirty="0">
                <a:ln>
                  <a:noFill/>
                </a:ln>
                <a:solidFill>
                  <a:srgbClr val="002060"/>
                </a:solidFill>
                <a:effectLst/>
                <a:uLnTx/>
                <a:uFillTx/>
                <a:latin typeface="Comic Sans MS" panose="030F0702030302020204" pitchFamily="66" charset="0"/>
                <a:ea typeface="Cambria" panose="02040503050406030204" pitchFamily="18" charset="0"/>
                <a:cs typeface="Times New Roman" panose="02020603050405020304" pitchFamily="18" charset="0"/>
              </a:rPr>
              <a:t>                                                                                          </a:t>
            </a:r>
            <a:r>
              <a:rPr kumimoji="0" lang="lt-LT" sz="1600" b="0" i="0" u="none" strike="noStrike" kern="1200" cap="none" spc="0" normalizeH="0" baseline="0" dirty="0" err="1">
                <a:ln>
                  <a:noFill/>
                </a:ln>
                <a:solidFill>
                  <a:srgbClr val="002060"/>
                </a:solidFill>
                <a:effectLst/>
                <a:uLnTx/>
                <a:uFillTx/>
                <a:latin typeface="Comic Sans MS" panose="030F0702030302020204" pitchFamily="66" charset="0"/>
                <a:ea typeface="Cambria" panose="02040503050406030204" pitchFamily="18" charset="0"/>
                <a:cs typeface="Times New Roman" panose="02020603050405020304" pitchFamily="18" charset="0"/>
              </a:rPr>
              <a:t>Josteinas</a:t>
            </a:r>
            <a:r>
              <a:rPr kumimoji="0" lang="lt-LT" sz="1600" b="0" i="0" u="none" strike="noStrike" kern="1200" cap="none" spc="0" normalizeH="0" baseline="0" dirty="0">
                <a:ln>
                  <a:noFill/>
                </a:ln>
                <a:solidFill>
                  <a:srgbClr val="002060"/>
                </a:solidFill>
                <a:effectLst/>
                <a:uLnTx/>
                <a:uFillTx/>
                <a:latin typeface="Comic Sans MS" panose="030F0702030302020204" pitchFamily="66" charset="0"/>
                <a:ea typeface="Cambria" panose="02040503050406030204" pitchFamily="18" charset="0"/>
                <a:cs typeface="Times New Roman" panose="02020603050405020304" pitchFamily="18" charset="0"/>
              </a:rPr>
              <a:t> </a:t>
            </a:r>
            <a:r>
              <a:rPr kumimoji="0" lang="lt-LT" sz="1600" b="0" i="0" u="none" strike="noStrike" kern="1200" cap="none" spc="0" normalizeH="0" baseline="0" dirty="0" err="1">
                <a:ln>
                  <a:noFill/>
                </a:ln>
                <a:solidFill>
                  <a:srgbClr val="002060"/>
                </a:solidFill>
                <a:effectLst/>
                <a:uLnTx/>
                <a:uFillTx/>
                <a:latin typeface="Comic Sans MS" panose="030F0702030302020204" pitchFamily="66" charset="0"/>
                <a:ea typeface="Cambria" panose="02040503050406030204" pitchFamily="18" charset="0"/>
                <a:cs typeface="Times New Roman" panose="02020603050405020304" pitchFamily="18" charset="0"/>
              </a:rPr>
              <a:t>Gorderis</a:t>
            </a:r>
            <a:endParaRPr kumimoji="0" lang="lt-LT" sz="1600" b="0" i="0" u="none" strike="noStrike" kern="1200" cap="none" spc="0" normalizeH="0" baseline="0" dirty="0">
              <a:ln>
                <a:noFill/>
              </a:ln>
              <a:solidFill>
                <a:srgbClr val="002060"/>
              </a:solidFill>
              <a:effectLst/>
              <a:uLnTx/>
              <a:uFillTx/>
              <a:latin typeface="Comic Sans MS" panose="030F0702030302020204" pitchFamily="66" charset="0"/>
              <a:ea typeface="Cambria" panose="02040503050406030204" pitchFamily="18" charset="0"/>
              <a:cs typeface="Times New Roman" panose="02020603050405020304" pitchFamily="18" charset="0"/>
            </a:endParaRPr>
          </a:p>
        </p:txBody>
      </p:sp>
      <p:pic>
        <p:nvPicPr>
          <p:cNvPr id="6" name="Paveikslėlis 5" descr="Paveikslėlis, kuriame yra stalas&#10;&#10;Automatiškai sugeneruotas aprašymas">
            <a:extLst>
              <a:ext uri="{FF2B5EF4-FFF2-40B4-BE49-F238E27FC236}">
                <a16:creationId xmlns:a16="http://schemas.microsoft.com/office/drawing/2014/main" id="{6B512BCF-4DCD-4D4F-BD40-6E5429D73E26}"/>
              </a:ext>
            </a:extLst>
          </p:cNvPr>
          <p:cNvPicPr>
            <a:picLocks noChangeAspect="1"/>
          </p:cNvPicPr>
          <p:nvPr/>
        </p:nvPicPr>
        <p:blipFill>
          <a:blip r:embed="rId2">
            <a:clrChange>
              <a:clrFrom>
                <a:srgbClr val="FFFFFE"/>
              </a:clrFrom>
              <a:clrTo>
                <a:srgbClr val="FFFFFE">
                  <a:alpha val="0"/>
                </a:srgbClr>
              </a:clrTo>
            </a:clrChange>
            <a:extLst>
              <a:ext uri="{28A0092B-C50C-407E-A947-70E740481C1C}">
                <a14:useLocalDpi xmlns:a14="http://schemas.microsoft.com/office/drawing/2010/main" val="0"/>
              </a:ext>
            </a:extLst>
          </a:blip>
          <a:stretch>
            <a:fillRect/>
          </a:stretch>
        </p:blipFill>
        <p:spPr>
          <a:xfrm>
            <a:off x="8666467" y="1484784"/>
            <a:ext cx="3513996" cy="4323960"/>
          </a:xfrm>
          <a:prstGeom prst="rect">
            <a:avLst/>
          </a:prstGeom>
          <a:effectLst>
            <a:outerShdw blurRad="50800" dist="38100" dir="10800000" algn="r" rotWithShape="0">
              <a:prstClr val="black">
                <a:alpha val="40000"/>
              </a:prstClr>
            </a:outerShdw>
          </a:effectLst>
        </p:spPr>
      </p:pic>
      <p:sp>
        <p:nvSpPr>
          <p:cNvPr id="7" name="Stačiakampis 6">
            <a:extLst>
              <a:ext uri="{FF2B5EF4-FFF2-40B4-BE49-F238E27FC236}">
                <a16:creationId xmlns:a16="http://schemas.microsoft.com/office/drawing/2014/main" id="{89911205-4443-43D8-B626-C0CCEA20156B}"/>
              </a:ext>
            </a:extLst>
          </p:cNvPr>
          <p:cNvSpPr/>
          <p:nvPr/>
        </p:nvSpPr>
        <p:spPr>
          <a:xfrm>
            <a:off x="9022908" y="2784981"/>
            <a:ext cx="2801114" cy="3056479"/>
          </a:xfrm>
          <a:prstGeom prst="rect">
            <a:avLst/>
          </a:prstGeom>
          <a:noFill/>
          <a:effectLst>
            <a:outerShdw blurRad="50800" dist="38100" dir="10800000" algn="r" rotWithShape="0">
              <a:prstClr val="black">
                <a:alpha val="40000"/>
              </a:prstClr>
            </a:outerShdw>
          </a:effectLst>
        </p:spPr>
        <p:txBody>
          <a:bodyPr wrap="none" lIns="91440" tIns="45720" rIns="91440" bIns="45720">
            <a:prstTxWarp prst="textArchDown">
              <a:avLst/>
            </a:prstTxWarp>
            <a:spAutoFit/>
          </a:bodyPr>
          <a:lstStyle/>
          <a:p>
            <a:pPr algn="ctr"/>
            <a:r>
              <a:rPr lang="lt-LT" sz="2400" dirty="0">
                <a:ln w="0"/>
                <a:solidFill>
                  <a:schemeClr val="accent1"/>
                </a:solidFill>
                <a:effectLst>
                  <a:outerShdw blurRad="38100" dist="25400" dir="5400000" algn="ctr" rotWithShape="0">
                    <a:srgbClr val="6E747A">
                      <a:alpha val="43000"/>
                    </a:srgbClr>
                  </a:outerShdw>
                </a:effectLst>
                <a:latin typeface="Comic Sans MS" panose="030F0702030302020204" pitchFamily="66" charset="0"/>
              </a:rPr>
              <a:t>Augu skaitydamas</a:t>
            </a:r>
            <a:endParaRPr lang="en-GB" sz="2400" dirty="0">
              <a:ln w="0"/>
              <a:solidFill>
                <a:schemeClr val="accent1"/>
              </a:solidFill>
              <a:effectLst>
                <a:outerShdw blurRad="38100" dist="25400" dir="5400000" algn="ctr" rotWithShape="0">
                  <a:srgbClr val="6E747A">
                    <a:alpha val="43000"/>
                  </a:srgbClr>
                </a:outerShdw>
              </a:effectLst>
              <a:latin typeface="Comic Sans MS" panose="030F0702030302020204" pitchFamily="66" charset="0"/>
            </a:endParaRPr>
          </a:p>
        </p:txBody>
      </p:sp>
      <p:pic>
        <p:nvPicPr>
          <p:cNvPr id="8" name="Paveikslėlis 7">
            <a:extLst>
              <a:ext uri="{FF2B5EF4-FFF2-40B4-BE49-F238E27FC236}">
                <a16:creationId xmlns:a16="http://schemas.microsoft.com/office/drawing/2014/main" id="{38272D78-2E73-41E0-B4C6-0FBE0906BD3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0" y="260648"/>
            <a:ext cx="1314147" cy="792088"/>
          </a:xfrm>
          <a:prstGeom prst="rect">
            <a:avLst/>
          </a:prstGeom>
        </p:spPr>
      </p:pic>
      <p:pic>
        <p:nvPicPr>
          <p:cNvPr id="9" name="Paveikslėlis 8">
            <a:extLst>
              <a:ext uri="{FF2B5EF4-FFF2-40B4-BE49-F238E27FC236}">
                <a16:creationId xmlns:a16="http://schemas.microsoft.com/office/drawing/2014/main" id="{F57C4EB0-F43F-43BC-8FF4-B5E048621F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23465" y="9893"/>
            <a:ext cx="1765360" cy="822127"/>
          </a:xfrm>
          <a:prstGeom prst="rect">
            <a:avLst/>
          </a:prstGeom>
        </p:spPr>
      </p:pic>
    </p:spTree>
    <p:extLst>
      <p:ext uri="{BB962C8B-B14F-4D97-AF65-F5344CB8AC3E}">
        <p14:creationId xmlns:p14="http://schemas.microsoft.com/office/powerpoint/2010/main" val="1710574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pavadinimas"/>
          <p:cNvSpPr>
            <a:spLocks noGrp="1"/>
          </p:cNvSpPr>
          <p:nvPr>
            <p:ph type="title"/>
          </p:nvPr>
        </p:nvSpPr>
        <p:spPr>
          <a:xfrm>
            <a:off x="1773932" y="404664"/>
            <a:ext cx="2376264" cy="432048"/>
          </a:xfrm>
        </p:spPr>
        <p:txBody>
          <a:bodyPr rtlCol="0">
            <a:normAutofit/>
          </a:bodyPr>
          <a:lstStyle/>
          <a:p>
            <a:pPr rtl="0"/>
            <a:r>
              <a:rPr lang="lt-LT" sz="2400" b="1" i="1" dirty="0">
                <a:effectLst>
                  <a:outerShdw blurRad="38100" dist="38100" dir="2700000" algn="tl">
                    <a:srgbClr val="000000">
                      <a:alpha val="43137"/>
                    </a:srgbClr>
                  </a:outerShdw>
                </a:effectLst>
                <a:latin typeface="Comic Sans MS" panose="030F0702030302020204" pitchFamily="66" charset="0"/>
              </a:rPr>
              <a:t>IDĖJA</a:t>
            </a:r>
          </a:p>
        </p:txBody>
      </p:sp>
      <p:sp>
        <p:nvSpPr>
          <p:cNvPr id="14" name="13 turinio vietos rezervavimo ženklas"/>
          <p:cNvSpPr>
            <a:spLocks noGrp="1"/>
          </p:cNvSpPr>
          <p:nvPr>
            <p:ph idx="1"/>
          </p:nvPr>
        </p:nvSpPr>
        <p:spPr>
          <a:xfrm>
            <a:off x="765820" y="1340768"/>
            <a:ext cx="10513168" cy="2952328"/>
          </a:xfrm>
        </p:spPr>
        <p:txBody>
          <a:bodyPr rtlCol="0">
            <a:noAutofit/>
          </a:bodyPr>
          <a:lstStyle/>
          <a:p>
            <a:pPr algn="just">
              <a:lnSpc>
                <a:spcPct val="134000"/>
              </a:lnSpc>
              <a:spcBef>
                <a:spcPts val="0"/>
              </a:spcBef>
              <a:buFont typeface="Wingdings" panose="05000000000000000000" pitchFamily="2" charset="2"/>
              <a:buChar char="&amp;"/>
            </a:pPr>
            <a:r>
              <a:rPr lang="lt-LT" sz="2400" b="1" i="1" kern="120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 Tarptautinis penkiolikmečių tyrimas PISA</a:t>
            </a:r>
          </a:p>
          <a:p>
            <a:pPr algn="just">
              <a:lnSpc>
                <a:spcPct val="134000"/>
              </a:lnSpc>
              <a:spcBef>
                <a:spcPts val="0"/>
              </a:spcBef>
              <a:buFont typeface="Wingdings" panose="05000000000000000000" pitchFamily="2" charset="2"/>
              <a:buChar char="&amp;"/>
            </a:pPr>
            <a:r>
              <a:rPr lang="lt-LT" sz="2400" b="1" i="1" kern="120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 NMPP</a:t>
            </a:r>
          </a:p>
          <a:p>
            <a:pPr algn="just">
              <a:lnSpc>
                <a:spcPct val="134000"/>
              </a:lnSpc>
              <a:spcBef>
                <a:spcPts val="0"/>
              </a:spcBef>
              <a:buFont typeface="Wingdings" panose="05000000000000000000" pitchFamily="2" charset="2"/>
              <a:buChar char="&amp;"/>
            </a:pPr>
            <a:r>
              <a:rPr lang="lt-LT" sz="2400" b="1" i="1" kern="120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 Tėvų, mokytojų, mokinių apklausos</a:t>
            </a:r>
            <a:endParaRPr lang="lt-LT" sz="2400" b="1" i="1"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endParaRPr>
          </a:p>
          <a:p>
            <a:pPr algn="just">
              <a:lnSpc>
                <a:spcPct val="115000"/>
              </a:lnSpc>
              <a:spcAft>
                <a:spcPts val="1000"/>
              </a:spcAft>
              <a:buFont typeface="Wingdings" panose="05000000000000000000" pitchFamily="2" charset="2"/>
              <a:buChar char="&amp;"/>
            </a:pPr>
            <a:r>
              <a:rPr lang="lt-LT" sz="2400" b="1" i="1" kern="120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 Pagerinti mokinių pažangą ir pasiekimus taikant skaitymo strategijas kuriamoje  mokymuisi palankioje ugdymo aplinkoje.</a:t>
            </a:r>
            <a:endParaRPr lang="en-GB" sz="2400" b="1" dirty="0">
              <a:solidFill>
                <a:srgbClr val="002060"/>
              </a:solidFill>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endParaRPr>
          </a:p>
        </p:txBody>
      </p:sp>
      <p:sp>
        <p:nvSpPr>
          <p:cNvPr id="8" name="Stačiakampis 7">
            <a:extLst>
              <a:ext uri="{FF2B5EF4-FFF2-40B4-BE49-F238E27FC236}">
                <a16:creationId xmlns:a16="http://schemas.microsoft.com/office/drawing/2014/main" id="{B07A1085-A4F5-4A42-95BB-1CEDC3C0577C}"/>
              </a:ext>
            </a:extLst>
          </p:cNvPr>
          <p:cNvSpPr/>
          <p:nvPr/>
        </p:nvSpPr>
        <p:spPr>
          <a:xfrm>
            <a:off x="9118748" y="3429000"/>
            <a:ext cx="2801114" cy="3056479"/>
          </a:xfrm>
          <a:prstGeom prst="rect">
            <a:avLst/>
          </a:prstGeom>
          <a:noFill/>
          <a:effectLst>
            <a:outerShdw blurRad="50800" dist="38100" dir="10800000" algn="r" rotWithShape="0">
              <a:prstClr val="black">
                <a:alpha val="40000"/>
              </a:prstClr>
            </a:outerShdw>
          </a:effectLst>
        </p:spPr>
        <p:txBody>
          <a:bodyPr wrap="none" lIns="91440" tIns="45720" rIns="91440" bIns="45720">
            <a:prstTxWarp prst="textArchDown">
              <a:avLst/>
            </a:prstTxWarp>
            <a:spAutoFit/>
          </a:bodyPr>
          <a:lstStyle/>
          <a:p>
            <a:pPr algn="ctr"/>
            <a:r>
              <a:rPr lang="lt-LT" sz="2400" dirty="0">
                <a:ln w="0"/>
                <a:solidFill>
                  <a:schemeClr val="accent1"/>
                </a:solidFill>
                <a:effectLst>
                  <a:outerShdw blurRad="38100" dist="25400" dir="5400000" algn="ctr" rotWithShape="0">
                    <a:srgbClr val="6E747A">
                      <a:alpha val="43000"/>
                    </a:srgbClr>
                  </a:outerShdw>
                </a:effectLst>
                <a:latin typeface="Comic Sans MS" panose="030F0702030302020204" pitchFamily="66" charset="0"/>
              </a:rPr>
              <a:t>Augu skaitydamas</a:t>
            </a:r>
            <a:endParaRPr lang="en-GB" sz="2400" dirty="0">
              <a:ln w="0"/>
              <a:solidFill>
                <a:schemeClr val="accent1"/>
              </a:solidFill>
              <a:effectLst>
                <a:outerShdw blurRad="38100" dist="25400" dir="5400000" algn="ctr" rotWithShape="0">
                  <a:srgbClr val="6E747A">
                    <a:alpha val="43000"/>
                  </a:srgbClr>
                </a:outerShdw>
              </a:effectLst>
              <a:latin typeface="Comic Sans MS" panose="030F0702030302020204" pitchFamily="66" charset="0"/>
            </a:endParaRPr>
          </a:p>
        </p:txBody>
      </p:sp>
      <p:pic>
        <p:nvPicPr>
          <p:cNvPr id="9" name="Paveikslėlis 8" descr="Paveikslėlis, kuriame yra stalas&#10;&#10;Automatiškai sugeneruotas aprašymas">
            <a:extLst>
              <a:ext uri="{FF2B5EF4-FFF2-40B4-BE49-F238E27FC236}">
                <a16:creationId xmlns:a16="http://schemas.microsoft.com/office/drawing/2014/main" id="{9C9A3BD3-7214-4E48-B36A-81CC1A17FDC1}"/>
              </a:ext>
            </a:extLst>
          </p:cNvPr>
          <p:cNvPicPr>
            <a:picLocks noChangeAspect="1"/>
          </p:cNvPicPr>
          <p:nvPr/>
        </p:nvPicPr>
        <p:blipFill>
          <a:blip r:embed="rId3" cstate="print">
            <a:clrChange>
              <a:clrFrom>
                <a:srgbClr val="FFFFFE"/>
              </a:clrFrom>
              <a:clrTo>
                <a:srgbClr val="FFFFFE">
                  <a:alpha val="0"/>
                </a:srgbClr>
              </a:clrTo>
            </a:clrChange>
            <a:extLst>
              <a:ext uri="{28A0092B-C50C-407E-A947-70E740481C1C}">
                <a14:useLocalDpi xmlns:a14="http://schemas.microsoft.com/office/drawing/2010/main" val="0"/>
              </a:ext>
            </a:extLst>
          </a:blip>
          <a:stretch>
            <a:fillRect/>
          </a:stretch>
        </p:blipFill>
        <p:spPr>
          <a:xfrm>
            <a:off x="9590385" y="4077072"/>
            <a:ext cx="1857839" cy="2286064"/>
          </a:xfrm>
          <a:prstGeom prst="rect">
            <a:avLst/>
          </a:prstGeom>
          <a:effectLst>
            <a:outerShdw blurRad="50800" dist="38100" dir="8100000" algn="tr" rotWithShape="0">
              <a:prstClr val="black">
                <a:alpha val="40000"/>
              </a:prstClr>
            </a:outerShdw>
          </a:effectLst>
        </p:spPr>
      </p:pic>
      <p:pic>
        <p:nvPicPr>
          <p:cNvPr id="11" name="Paveikslėlis 10">
            <a:extLst>
              <a:ext uri="{FF2B5EF4-FFF2-40B4-BE49-F238E27FC236}">
                <a16:creationId xmlns:a16="http://schemas.microsoft.com/office/drawing/2014/main" id="{B87DB531-27DF-4C78-A9C5-A76C004934E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0" y="260648"/>
            <a:ext cx="1314147" cy="792088"/>
          </a:xfrm>
          <a:prstGeom prst="rect">
            <a:avLst/>
          </a:prstGeom>
        </p:spPr>
      </p:pic>
      <p:pic>
        <p:nvPicPr>
          <p:cNvPr id="7" name="Paveikslėlis 6">
            <a:extLst>
              <a:ext uri="{FF2B5EF4-FFF2-40B4-BE49-F238E27FC236}">
                <a16:creationId xmlns:a16="http://schemas.microsoft.com/office/drawing/2014/main" id="{393B6B5F-8FE3-42A7-B363-9F721249105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23465" y="9893"/>
            <a:ext cx="1765360" cy="822127"/>
          </a:xfrm>
          <a:prstGeom prst="rect">
            <a:avLst/>
          </a:prstGeom>
        </p:spPr>
      </p:pic>
    </p:spTree>
    <p:extLst>
      <p:ext uri="{BB962C8B-B14F-4D97-AF65-F5344CB8AC3E}">
        <p14:creationId xmlns:p14="http://schemas.microsoft.com/office/powerpoint/2010/main" val="6859963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pavadinimas" title="Pavadinimas ir turinio maketas su diagrama"/>
          <p:cNvSpPr>
            <a:spLocks noGrp="1"/>
          </p:cNvSpPr>
          <p:nvPr>
            <p:ph type="title"/>
          </p:nvPr>
        </p:nvSpPr>
        <p:spPr>
          <a:xfrm>
            <a:off x="1557908" y="282387"/>
            <a:ext cx="4427982" cy="447328"/>
          </a:xfrm>
        </p:spPr>
        <p:txBody>
          <a:bodyPr rtlCol="0">
            <a:normAutofit/>
          </a:bodyPr>
          <a:lstStyle/>
          <a:p>
            <a:pPr rtl="0"/>
            <a:r>
              <a:rPr lang="lt-LT" sz="2400" b="1" i="1" kern="1200" dirty="0">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rPr>
              <a:t>Pagrindimas</a:t>
            </a:r>
            <a:endParaRPr lang="lt-LT" sz="2400" i="1" dirty="0">
              <a:effectLst>
                <a:outerShdw blurRad="38100" dist="38100" dir="2700000" algn="tl">
                  <a:srgbClr val="000000">
                    <a:alpha val="43137"/>
                  </a:srgbClr>
                </a:outerShdw>
              </a:effectLst>
              <a:latin typeface="Comic Sans MS" panose="030F0702030302020204" pitchFamily="66" charset="0"/>
            </a:endParaRPr>
          </a:p>
        </p:txBody>
      </p:sp>
      <p:sp>
        <p:nvSpPr>
          <p:cNvPr id="7" name="TextBox 6">
            <a:extLst>
              <a:ext uri="{FF2B5EF4-FFF2-40B4-BE49-F238E27FC236}">
                <a16:creationId xmlns:a16="http://schemas.microsoft.com/office/drawing/2014/main" id="{131B6F40-5E0E-4052-B626-B1B7700D6A5B}"/>
              </a:ext>
            </a:extLst>
          </p:cNvPr>
          <p:cNvSpPr txBox="1"/>
          <p:nvPr/>
        </p:nvSpPr>
        <p:spPr>
          <a:xfrm>
            <a:off x="1413892" y="790356"/>
            <a:ext cx="10058012" cy="707886"/>
          </a:xfrm>
          <a:prstGeom prst="rect">
            <a:avLst/>
          </a:prstGeom>
          <a:noFill/>
          <a:ln>
            <a:solidFill>
              <a:schemeClr val="bg2"/>
            </a:solidFill>
          </a:ln>
        </p:spPr>
        <p:txBody>
          <a:bodyPr wrap="square">
            <a:spAutoFit/>
          </a:bodyPr>
          <a:lstStyle/>
          <a:p>
            <a:r>
              <a:rPr lang="lt-LT" sz="2000" b="1" i="1" kern="1200" dirty="0">
                <a:solidFill>
                  <a:srgbClr val="002060"/>
                </a:solidFill>
                <a:effectLst>
                  <a:outerShdw blurRad="38100" dist="38100" dir="2700000" algn="tl">
                    <a:srgbClr val="000000">
                      <a:alpha val="43137"/>
                    </a:srgbClr>
                  </a:outerShdw>
                </a:effectLst>
                <a:latin typeface="Comic Sans MS" panose="030F0702030302020204" pitchFamily="66" charset="0"/>
                <a:ea typeface="+mj-ea"/>
              </a:rPr>
              <a:t>Skaitymo strategija </a:t>
            </a:r>
            <a:r>
              <a:rPr lang="lt-LT" sz="2000" kern="1200" dirty="0">
                <a:solidFill>
                  <a:srgbClr val="002060"/>
                </a:solidFill>
                <a:effectLst>
                  <a:outerShdw blurRad="38100" dist="38100" dir="2700000" algn="tl">
                    <a:srgbClr val="000000">
                      <a:alpha val="43137"/>
                    </a:srgbClr>
                  </a:outerShdw>
                </a:effectLst>
                <a:latin typeface="Comic Sans MS" panose="030F0702030302020204" pitchFamily="66" charset="0"/>
                <a:ea typeface="+mj-ea"/>
              </a:rPr>
              <a:t>– tai tam tikras būdas arba būdų kompleksas, kurį sąmoningai taiko skaitytojas norėdamas suprasti tekstą.</a:t>
            </a:r>
          </a:p>
        </p:txBody>
      </p:sp>
      <p:graphicFrame>
        <p:nvGraphicFramePr>
          <p:cNvPr id="8" name="Diagrama 7">
            <a:extLst>
              <a:ext uri="{FF2B5EF4-FFF2-40B4-BE49-F238E27FC236}">
                <a16:creationId xmlns:a16="http://schemas.microsoft.com/office/drawing/2014/main" id="{2624D0EF-52C1-4A87-A276-65A956E2CB1B}"/>
              </a:ext>
            </a:extLst>
          </p:cNvPr>
          <p:cNvGraphicFramePr/>
          <p:nvPr>
            <p:extLst>
              <p:ext uri="{D42A27DB-BD31-4B8C-83A1-F6EECF244321}">
                <p14:modId xmlns:p14="http://schemas.microsoft.com/office/powerpoint/2010/main" val="283318544"/>
              </p:ext>
            </p:extLst>
          </p:nvPr>
        </p:nvGraphicFramePr>
        <p:xfrm>
          <a:off x="814720" y="1595701"/>
          <a:ext cx="10801200" cy="52622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Paveikslėlis 9">
            <a:extLst>
              <a:ext uri="{FF2B5EF4-FFF2-40B4-BE49-F238E27FC236}">
                <a16:creationId xmlns:a16="http://schemas.microsoft.com/office/drawing/2014/main" id="{D47166FB-D1B8-4913-BFF6-E109636CC4B4}"/>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0" y="260648"/>
            <a:ext cx="1314147" cy="792088"/>
          </a:xfrm>
          <a:prstGeom prst="rect">
            <a:avLst/>
          </a:prstGeom>
        </p:spPr>
      </p:pic>
      <p:pic>
        <p:nvPicPr>
          <p:cNvPr id="6" name="Paveikslėlis 5">
            <a:extLst>
              <a:ext uri="{FF2B5EF4-FFF2-40B4-BE49-F238E27FC236}">
                <a16:creationId xmlns:a16="http://schemas.microsoft.com/office/drawing/2014/main" id="{E6070CE7-7F87-414E-9F07-731A3FD56BF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630917" y="9893"/>
            <a:ext cx="1557908" cy="725517"/>
          </a:xfrm>
          <a:prstGeom prst="rect">
            <a:avLst/>
          </a:prstGeom>
        </p:spPr>
      </p:pic>
    </p:spTree>
    <p:extLst>
      <p:ext uri="{BB962C8B-B14F-4D97-AF65-F5344CB8AC3E}">
        <p14:creationId xmlns:p14="http://schemas.microsoft.com/office/powerpoint/2010/main" val="14197839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pavadinimas"/>
          <p:cNvSpPr>
            <a:spLocks noGrp="1"/>
          </p:cNvSpPr>
          <p:nvPr>
            <p:ph type="title"/>
          </p:nvPr>
        </p:nvSpPr>
        <p:spPr>
          <a:xfrm>
            <a:off x="1314147" y="548680"/>
            <a:ext cx="7200800" cy="591344"/>
          </a:xfrm>
        </p:spPr>
        <p:txBody>
          <a:bodyPr rtlCol="0">
            <a:noAutofit/>
          </a:bodyPr>
          <a:lstStyle/>
          <a:p>
            <a:pPr marL="90170">
              <a:lnSpc>
                <a:spcPct val="115000"/>
              </a:lnSpc>
              <a:spcAft>
                <a:spcPts val="1000"/>
              </a:spcAft>
            </a:pPr>
            <a:r>
              <a:rPr lang="lt-LT" sz="2400" b="1" i="1" kern="120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Procesas. Neįprastos pamokos </a:t>
            </a:r>
            <a:br>
              <a:rPr lang="en-GB" sz="2400" dirty="0">
                <a:effectLst/>
                <a:latin typeface="Times New Roman" panose="02020603050405020304" pitchFamily="18" charset="0"/>
                <a:ea typeface="Calibri" panose="020F0502020204030204" pitchFamily="34" charset="0"/>
                <a:cs typeface="Times New Roman" panose="02020603050405020304" pitchFamily="18" charset="0"/>
              </a:rPr>
            </a:br>
            <a:endParaRPr lang="en-GB" sz="2400" dirty="0">
              <a:effectLst/>
              <a:latin typeface="Comic Sans MS" panose="030F0702030302020204" pitchFamily="66" charset="0"/>
              <a:ea typeface="Calibri" panose="020F0502020204030204" pitchFamily="34" charset="0"/>
              <a:cs typeface="Times New Roman" panose="02020603050405020304" pitchFamily="18" charset="0"/>
            </a:endParaRPr>
          </a:p>
        </p:txBody>
      </p:sp>
      <p:pic>
        <p:nvPicPr>
          <p:cNvPr id="3" name="2_Skaitymo pristatymas">
            <a:hlinkClick r:id="" action="ppaction://media"/>
            <a:extLst>
              <a:ext uri="{FF2B5EF4-FFF2-40B4-BE49-F238E27FC236}">
                <a16:creationId xmlns:a16="http://schemas.microsoft.com/office/drawing/2014/main" id="{E6A7E1B6-DD5E-48BD-98C0-0A104CC9CD8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333977" y="827165"/>
            <a:ext cx="10202690" cy="5734813"/>
          </a:xfrm>
          <a:prstGeom prst="rect">
            <a:avLst/>
          </a:prstGeom>
        </p:spPr>
      </p:pic>
      <p:pic>
        <p:nvPicPr>
          <p:cNvPr id="11" name="Paveikslėlis 10">
            <a:extLst>
              <a:ext uri="{FF2B5EF4-FFF2-40B4-BE49-F238E27FC236}">
                <a16:creationId xmlns:a16="http://schemas.microsoft.com/office/drawing/2014/main" id="{ADD9614E-2CD1-411D-8C35-3EBF7584B2EE}"/>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0" y="260648"/>
            <a:ext cx="1314147" cy="792088"/>
          </a:xfrm>
          <a:prstGeom prst="rect">
            <a:avLst/>
          </a:prstGeom>
        </p:spPr>
      </p:pic>
      <p:pic>
        <p:nvPicPr>
          <p:cNvPr id="4" name="Paveikslėlis 3">
            <a:extLst>
              <a:ext uri="{FF2B5EF4-FFF2-40B4-BE49-F238E27FC236}">
                <a16:creationId xmlns:a16="http://schemas.microsoft.com/office/drawing/2014/main" id="{C218C7C8-DD24-499D-A203-6A18E46325FB}"/>
              </a:ext>
            </a:extLst>
          </p:cNvPr>
          <p:cNvPicPr>
            <a:picLocks noChangeAspect="1"/>
          </p:cNvPicPr>
          <p:nvPr/>
        </p:nvPicPr>
        <p:blipFill>
          <a:blip r:embed="rId7"/>
          <a:stretch>
            <a:fillRect/>
          </a:stretch>
        </p:blipFill>
        <p:spPr>
          <a:xfrm>
            <a:off x="10646130" y="0"/>
            <a:ext cx="1510344" cy="700298"/>
          </a:xfrm>
          <a:prstGeom prst="rect">
            <a:avLst/>
          </a:prstGeom>
        </p:spPr>
      </p:pic>
    </p:spTree>
    <p:extLst>
      <p:ext uri="{BB962C8B-B14F-4D97-AF65-F5344CB8AC3E}">
        <p14:creationId xmlns:p14="http://schemas.microsoft.com/office/powerpoint/2010/main" val="3172902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337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pavadinimas"/>
          <p:cNvSpPr>
            <a:spLocks noGrp="1"/>
          </p:cNvSpPr>
          <p:nvPr>
            <p:ph type="title"/>
          </p:nvPr>
        </p:nvSpPr>
        <p:spPr>
          <a:xfrm>
            <a:off x="1302904" y="164704"/>
            <a:ext cx="7200800" cy="591344"/>
          </a:xfrm>
        </p:spPr>
        <p:txBody>
          <a:bodyPr rtlCol="0">
            <a:noAutofit/>
          </a:bodyPr>
          <a:lstStyle/>
          <a:p>
            <a:pPr marL="90170">
              <a:lnSpc>
                <a:spcPct val="115000"/>
              </a:lnSpc>
              <a:spcAft>
                <a:spcPts val="1000"/>
              </a:spcAft>
            </a:pPr>
            <a:r>
              <a:rPr lang="lt-LT" sz="2400" b="1" i="1" kern="1200" dirty="0">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Procesas. Neįprastos pamokos</a:t>
            </a:r>
            <a:endParaRPr lang="en-GB" sz="2400" i="1" dirty="0">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endParaRPr>
          </a:p>
        </p:txBody>
      </p:sp>
      <p:graphicFrame>
        <p:nvGraphicFramePr>
          <p:cNvPr id="14" name="Diagrama 13">
            <a:extLst>
              <a:ext uri="{FF2B5EF4-FFF2-40B4-BE49-F238E27FC236}">
                <a16:creationId xmlns:a16="http://schemas.microsoft.com/office/drawing/2014/main" id="{76A60970-2FC7-4EDF-9FE4-5487D40762B5}"/>
              </a:ext>
            </a:extLst>
          </p:cNvPr>
          <p:cNvGraphicFramePr/>
          <p:nvPr>
            <p:extLst>
              <p:ext uri="{D42A27DB-BD31-4B8C-83A1-F6EECF244321}">
                <p14:modId xmlns:p14="http://schemas.microsoft.com/office/powerpoint/2010/main" val="2361539513"/>
              </p:ext>
            </p:extLst>
          </p:nvPr>
        </p:nvGraphicFramePr>
        <p:xfrm>
          <a:off x="1157652" y="692697"/>
          <a:ext cx="10553384" cy="59356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TextBox 16">
            <a:extLst>
              <a:ext uri="{FF2B5EF4-FFF2-40B4-BE49-F238E27FC236}">
                <a16:creationId xmlns:a16="http://schemas.microsoft.com/office/drawing/2014/main" id="{BDD986DA-253A-4329-9A4A-F427DECBF8F5}"/>
              </a:ext>
            </a:extLst>
          </p:cNvPr>
          <p:cNvSpPr txBox="1"/>
          <p:nvPr/>
        </p:nvSpPr>
        <p:spPr>
          <a:xfrm rot="19462143">
            <a:off x="1181889" y="1716335"/>
            <a:ext cx="3028015" cy="1103625"/>
          </a:xfrm>
          <a:prstGeom prst="rect">
            <a:avLst/>
          </a:prstGeom>
          <a:noFill/>
          <a:ln>
            <a:noFill/>
          </a:ln>
        </p:spPr>
        <p:txBody>
          <a:bodyPr wrap="square" rtlCol="0" anchor="ctr" anchorCtr="1">
            <a:prstTxWarp prst="textArchUp">
              <a:avLst/>
            </a:prstTxWarp>
            <a:spAutoFit/>
          </a:bodyPr>
          <a:lstStyle/>
          <a:p>
            <a:r>
              <a:rPr lang="lt-LT" b="1" i="1" dirty="0">
                <a:ln w="0"/>
                <a:solidFill>
                  <a:srgbClr val="002060"/>
                </a:solidFill>
                <a:latin typeface="Comic Sans MS" panose="030F0702030302020204" pitchFamily="66" charset="0"/>
              </a:rPr>
              <a:t>Pasirengimas </a:t>
            </a:r>
            <a:r>
              <a:rPr lang="lt-LT" sz="2000" b="1" i="1" dirty="0">
                <a:ln w="0"/>
                <a:solidFill>
                  <a:srgbClr val="002060"/>
                </a:solidFill>
                <a:latin typeface="Comic Sans MS" panose="030F0702030302020204" pitchFamily="66" charset="0"/>
              </a:rPr>
              <a:t>susitikimui</a:t>
            </a:r>
            <a:r>
              <a:rPr lang="lt-LT" b="1" i="1" dirty="0">
                <a:ln w="0"/>
                <a:solidFill>
                  <a:srgbClr val="002060"/>
                </a:solidFill>
                <a:latin typeface="Comic Sans MS" panose="030F0702030302020204" pitchFamily="66" charset="0"/>
              </a:rPr>
              <a:t> </a:t>
            </a:r>
            <a:endParaRPr lang="en-GB" b="1" i="1" dirty="0">
              <a:ln w="0"/>
              <a:solidFill>
                <a:srgbClr val="002060"/>
              </a:solidFill>
              <a:latin typeface="Comic Sans MS" panose="030F0702030302020204" pitchFamily="66" charset="0"/>
            </a:endParaRPr>
          </a:p>
        </p:txBody>
      </p:sp>
      <p:sp>
        <p:nvSpPr>
          <p:cNvPr id="18" name="TextBox 17">
            <a:extLst>
              <a:ext uri="{FF2B5EF4-FFF2-40B4-BE49-F238E27FC236}">
                <a16:creationId xmlns:a16="http://schemas.microsoft.com/office/drawing/2014/main" id="{F0D1AD42-268B-4121-9617-C86457AF2FF4}"/>
              </a:ext>
            </a:extLst>
          </p:cNvPr>
          <p:cNvSpPr txBox="1"/>
          <p:nvPr/>
        </p:nvSpPr>
        <p:spPr>
          <a:xfrm rot="20785334">
            <a:off x="2183292" y="2677312"/>
            <a:ext cx="2579589" cy="1503375"/>
          </a:xfrm>
          <a:prstGeom prst="rect">
            <a:avLst/>
          </a:prstGeom>
          <a:noFill/>
          <a:ln>
            <a:noFill/>
          </a:ln>
        </p:spPr>
        <p:txBody>
          <a:bodyPr wrap="square" rtlCol="0" anchor="ctr" anchorCtr="1">
            <a:prstTxWarp prst="textArchUp">
              <a:avLst/>
            </a:prstTxWarp>
            <a:spAutoFit/>
          </a:bodyPr>
          <a:lstStyle/>
          <a:p>
            <a:r>
              <a:rPr lang="lt-LT" b="1" i="1" dirty="0">
                <a:ln w="0"/>
                <a:solidFill>
                  <a:srgbClr val="002060"/>
                </a:solidFill>
                <a:latin typeface="Comic Sans MS" panose="030F0702030302020204" pitchFamily="66" charset="0"/>
              </a:rPr>
              <a:t>Susitikimo metu</a:t>
            </a:r>
            <a:endParaRPr lang="en-GB" b="1" i="1" dirty="0">
              <a:ln w="0"/>
              <a:solidFill>
                <a:srgbClr val="002060"/>
              </a:solidFill>
              <a:latin typeface="Comic Sans MS" panose="030F0702030302020204" pitchFamily="66" charset="0"/>
            </a:endParaRPr>
          </a:p>
        </p:txBody>
      </p:sp>
      <p:sp>
        <p:nvSpPr>
          <p:cNvPr id="19" name="TextBox 18">
            <a:extLst>
              <a:ext uri="{FF2B5EF4-FFF2-40B4-BE49-F238E27FC236}">
                <a16:creationId xmlns:a16="http://schemas.microsoft.com/office/drawing/2014/main" id="{70CD9DCB-CC52-4FC0-8E67-F130881E24EB}"/>
              </a:ext>
            </a:extLst>
          </p:cNvPr>
          <p:cNvSpPr txBox="1"/>
          <p:nvPr/>
        </p:nvSpPr>
        <p:spPr>
          <a:xfrm rot="15230322">
            <a:off x="3290921" y="4828761"/>
            <a:ext cx="1163082" cy="963041"/>
          </a:xfrm>
          <a:prstGeom prst="rect">
            <a:avLst/>
          </a:prstGeom>
          <a:noFill/>
          <a:ln>
            <a:noFill/>
          </a:ln>
        </p:spPr>
        <p:txBody>
          <a:bodyPr wrap="square" rtlCol="0" anchor="ctr" anchorCtr="1">
            <a:prstTxWarp prst="textArchUp">
              <a:avLst>
                <a:gd name="adj" fmla="val 16786096"/>
              </a:avLst>
            </a:prstTxWarp>
            <a:spAutoFit/>
          </a:bodyPr>
          <a:lstStyle/>
          <a:p>
            <a:r>
              <a:rPr lang="lt-LT" sz="1400" b="1" i="1" dirty="0">
                <a:ln w="0"/>
                <a:solidFill>
                  <a:srgbClr val="002060"/>
                </a:solidFill>
                <a:latin typeface="Comic Sans MS" panose="030F0702030302020204" pitchFamily="66" charset="0"/>
              </a:rPr>
              <a:t>Po susitikimo</a:t>
            </a:r>
            <a:endParaRPr lang="en-GB" sz="1400" b="1" i="1" dirty="0">
              <a:ln w="0"/>
              <a:solidFill>
                <a:srgbClr val="002060"/>
              </a:solidFill>
              <a:latin typeface="Comic Sans MS" panose="030F0702030302020204" pitchFamily="66" charset="0"/>
            </a:endParaRPr>
          </a:p>
        </p:txBody>
      </p:sp>
      <p:sp>
        <p:nvSpPr>
          <p:cNvPr id="20" name="TextBox 19">
            <a:extLst>
              <a:ext uri="{FF2B5EF4-FFF2-40B4-BE49-F238E27FC236}">
                <a16:creationId xmlns:a16="http://schemas.microsoft.com/office/drawing/2014/main" id="{84B43F26-AB34-4FEF-9E3F-37EF09D11BD5}"/>
              </a:ext>
            </a:extLst>
          </p:cNvPr>
          <p:cNvSpPr txBox="1"/>
          <p:nvPr/>
        </p:nvSpPr>
        <p:spPr>
          <a:xfrm>
            <a:off x="7043672" y="3380299"/>
            <a:ext cx="4523348" cy="738664"/>
          </a:xfrm>
          <a:prstGeom prst="rect">
            <a:avLst/>
          </a:prstGeom>
          <a:noFill/>
          <a:ln>
            <a:solidFill>
              <a:schemeClr val="bg2"/>
            </a:solidFill>
          </a:ln>
        </p:spPr>
        <p:txBody>
          <a:bodyPr wrap="square" rtlCol="0" anchor="ctr" anchorCtr="1">
            <a:spAutoFit/>
          </a:bodyPr>
          <a:lstStyle/>
          <a:p>
            <a:pPr marL="285750" indent="-285750">
              <a:buFont typeface="Wingdings" panose="05000000000000000000" pitchFamily="2" charset="2"/>
              <a:buChar char="&amp;"/>
            </a:pPr>
            <a:r>
              <a:rPr lang="lt-LT" sz="1400" b="1" kern="120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Kūrybiškumo, kūrybos sąvokos iš(</a:t>
            </a:r>
            <a:r>
              <a:rPr lang="lt-LT" sz="1400" b="1" kern="1200" dirty="0" err="1">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si</a:t>
            </a:r>
            <a:r>
              <a:rPr lang="lt-LT" sz="1400" b="1" kern="120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)aiškinimas</a:t>
            </a:r>
            <a:endParaRPr lang="lt-LT" sz="1400" b="1"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endParaRPr>
          </a:p>
          <a:p>
            <a:pPr marL="285750" indent="-285750">
              <a:buFont typeface="Wingdings" panose="05000000000000000000" pitchFamily="2" charset="2"/>
              <a:buChar char="&amp;"/>
            </a:pPr>
            <a:r>
              <a:rPr lang="lt-LT" sz="1400" b="1" kern="120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Pasakos, bestselerio, </a:t>
            </a:r>
            <a:r>
              <a:rPr lang="lt-LT" sz="1400" b="1" kern="1200" dirty="0" err="1">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haiku</a:t>
            </a:r>
            <a:r>
              <a:rPr lang="lt-LT" sz="1400" b="1" kern="120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 kūrimas</a:t>
            </a:r>
            <a:endParaRPr lang="lt-LT" sz="1400" b="1"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endParaRPr>
          </a:p>
          <a:p>
            <a:pPr marL="285750" indent="-285750">
              <a:buFont typeface="Wingdings" panose="05000000000000000000" pitchFamily="2" charset="2"/>
              <a:buChar char="&amp;"/>
            </a:pPr>
            <a:r>
              <a:rPr lang="lt-LT" sz="1400" b="1" kern="120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Pavyzdžių analizė, kūrybiniai bandymai ir kt.</a:t>
            </a:r>
            <a:endParaRPr lang="en-GB" sz="1400" b="1" dirty="0">
              <a:solidFill>
                <a:srgbClr val="002060"/>
              </a:solidFill>
              <a:effectLst>
                <a:outerShdw blurRad="38100" dist="38100" dir="2700000" algn="tl">
                  <a:srgbClr val="000000">
                    <a:alpha val="43137"/>
                  </a:srgbClr>
                </a:outerShdw>
              </a:effectLst>
              <a:latin typeface="Comic Sans MS" panose="030F0702030302020204" pitchFamily="66" charset="0"/>
            </a:endParaRPr>
          </a:p>
        </p:txBody>
      </p:sp>
      <p:sp>
        <p:nvSpPr>
          <p:cNvPr id="21" name="TextBox 20">
            <a:extLst>
              <a:ext uri="{FF2B5EF4-FFF2-40B4-BE49-F238E27FC236}">
                <a16:creationId xmlns:a16="http://schemas.microsoft.com/office/drawing/2014/main" id="{9BB29DB7-B293-400D-A728-14F3E95EDB7E}"/>
              </a:ext>
            </a:extLst>
          </p:cNvPr>
          <p:cNvSpPr txBox="1"/>
          <p:nvPr/>
        </p:nvSpPr>
        <p:spPr>
          <a:xfrm>
            <a:off x="2833223" y="3999909"/>
            <a:ext cx="2421082" cy="2101390"/>
          </a:xfrm>
          <a:prstGeom prst="rect">
            <a:avLst/>
          </a:prstGeom>
          <a:noFill/>
          <a:ln>
            <a:noFill/>
          </a:ln>
        </p:spPr>
        <p:txBody>
          <a:bodyPr wrap="square" rtlCol="0" anchor="ctr" anchorCtr="1">
            <a:prstTxWarp prst="textArchUp">
              <a:avLst/>
            </a:prstTxWarp>
            <a:spAutoFit/>
          </a:bodyPr>
          <a:lstStyle/>
          <a:p>
            <a:r>
              <a:rPr lang="lt-LT" b="1" i="1" dirty="0">
                <a:ln w="0"/>
                <a:solidFill>
                  <a:srgbClr val="002060"/>
                </a:solidFill>
                <a:latin typeface="Comic Sans MS" panose="030F0702030302020204" pitchFamily="66" charset="0"/>
              </a:rPr>
              <a:t>Susitikimo metu</a:t>
            </a:r>
            <a:endParaRPr lang="en-GB" b="1" i="1" dirty="0">
              <a:ln w="0"/>
              <a:solidFill>
                <a:srgbClr val="002060"/>
              </a:solidFill>
              <a:latin typeface="Comic Sans MS" panose="030F0702030302020204" pitchFamily="66" charset="0"/>
            </a:endParaRPr>
          </a:p>
        </p:txBody>
      </p:sp>
      <p:pic>
        <p:nvPicPr>
          <p:cNvPr id="12" name="Paveikslėlis 11">
            <a:extLst>
              <a:ext uri="{FF2B5EF4-FFF2-40B4-BE49-F238E27FC236}">
                <a16:creationId xmlns:a16="http://schemas.microsoft.com/office/drawing/2014/main" id="{2B0A950C-C949-4217-8ED0-6D52FFB5ECFC}"/>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0" y="260648"/>
            <a:ext cx="1314147" cy="792088"/>
          </a:xfrm>
          <a:prstGeom prst="rect">
            <a:avLst/>
          </a:prstGeom>
        </p:spPr>
      </p:pic>
      <p:pic>
        <p:nvPicPr>
          <p:cNvPr id="3" name="Paveikslėlis 2">
            <a:extLst>
              <a:ext uri="{FF2B5EF4-FFF2-40B4-BE49-F238E27FC236}">
                <a16:creationId xmlns:a16="http://schemas.microsoft.com/office/drawing/2014/main" id="{5A4A97CA-9321-43DC-8CFB-8268155EF135}"/>
              </a:ext>
            </a:extLst>
          </p:cNvPr>
          <p:cNvPicPr>
            <a:picLocks noChangeAspect="1"/>
          </p:cNvPicPr>
          <p:nvPr/>
        </p:nvPicPr>
        <p:blipFill>
          <a:blip r:embed="rId9"/>
          <a:stretch>
            <a:fillRect/>
          </a:stretch>
        </p:blipFill>
        <p:spPr>
          <a:xfrm>
            <a:off x="10774932" y="0"/>
            <a:ext cx="1413893" cy="655577"/>
          </a:xfrm>
          <a:prstGeom prst="rect">
            <a:avLst/>
          </a:prstGeom>
        </p:spPr>
      </p:pic>
    </p:spTree>
    <p:extLst>
      <p:ext uri="{BB962C8B-B14F-4D97-AF65-F5344CB8AC3E}">
        <p14:creationId xmlns:p14="http://schemas.microsoft.com/office/powerpoint/2010/main" val="15430347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pavadinimas"/>
          <p:cNvSpPr>
            <a:spLocks noGrp="1"/>
          </p:cNvSpPr>
          <p:nvPr>
            <p:ph type="title"/>
          </p:nvPr>
        </p:nvSpPr>
        <p:spPr>
          <a:xfrm>
            <a:off x="1278878" y="272635"/>
            <a:ext cx="10225136" cy="591344"/>
          </a:xfrm>
        </p:spPr>
        <p:txBody>
          <a:bodyPr rtlCol="0">
            <a:noAutofit/>
          </a:bodyPr>
          <a:lstStyle/>
          <a:p>
            <a:pPr marL="90170" algn="just">
              <a:lnSpc>
                <a:spcPct val="115000"/>
              </a:lnSpc>
              <a:spcAft>
                <a:spcPts val="1000"/>
              </a:spcAft>
            </a:pPr>
            <a:r>
              <a:rPr lang="lt-LT" sz="2400" b="1" i="1" kern="1200" dirty="0">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Procesas. </a:t>
            </a:r>
            <a:r>
              <a:rPr lang="lt-LT" sz="2400" b="1" i="1" kern="1200" dirty="0">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rPr>
              <a:t>Stalo žaidimų akademija </a:t>
            </a:r>
            <a:r>
              <a:rPr lang="lt-LT" sz="2400" b="1" i="1" dirty="0">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rPr>
              <a:t>— </a:t>
            </a:r>
            <a:r>
              <a:rPr lang="lt-LT" sz="2400" b="1" i="1" kern="1200" dirty="0">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rPr>
              <a:t>skaitymo strategijų ugdymas</a:t>
            </a:r>
            <a:endParaRPr lang="en-GB" sz="2400" b="1" i="1" dirty="0">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endParaRPr>
          </a:p>
        </p:txBody>
      </p:sp>
      <p:graphicFrame>
        <p:nvGraphicFramePr>
          <p:cNvPr id="3" name="Diagrama 2">
            <a:extLst>
              <a:ext uri="{FF2B5EF4-FFF2-40B4-BE49-F238E27FC236}">
                <a16:creationId xmlns:a16="http://schemas.microsoft.com/office/drawing/2014/main" id="{269C50D9-314B-430E-BF97-BC30B552ABDE}"/>
              </a:ext>
            </a:extLst>
          </p:cNvPr>
          <p:cNvGraphicFramePr/>
          <p:nvPr>
            <p:extLst>
              <p:ext uri="{D42A27DB-BD31-4B8C-83A1-F6EECF244321}">
                <p14:modId xmlns:p14="http://schemas.microsoft.com/office/powerpoint/2010/main" val="3478528154"/>
              </p:ext>
            </p:extLst>
          </p:nvPr>
        </p:nvGraphicFramePr>
        <p:xfrm>
          <a:off x="806132" y="1004678"/>
          <a:ext cx="10607812" cy="50224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aveikslėlis 4" descr="Paveikslėlis, kuriame yra asmuo, berniukas, jaunas&#10;&#10;Automatiškai sugeneruotas aprašymas">
            <a:extLst>
              <a:ext uri="{FF2B5EF4-FFF2-40B4-BE49-F238E27FC236}">
                <a16:creationId xmlns:a16="http://schemas.microsoft.com/office/drawing/2014/main" id="{20FF53E8-1CC3-4B1E-AE0A-4EBBD2373BB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37828" y="4272380"/>
            <a:ext cx="3096344" cy="2322258"/>
          </a:xfrm>
          <a:prstGeom prst="rect">
            <a:avLst/>
          </a:prstGeom>
          <a:ln>
            <a:noFill/>
          </a:ln>
          <a:effectLst>
            <a:outerShdw blurRad="292100" dist="139700" dir="2700000" algn="tl" rotWithShape="0">
              <a:srgbClr val="333333">
                <a:alpha val="65000"/>
              </a:srgbClr>
            </a:outerShdw>
          </a:effectLst>
        </p:spPr>
      </p:pic>
      <p:pic>
        <p:nvPicPr>
          <p:cNvPr id="7" name="Paveikslėlis 6" descr="Paveikslėlis, kuriame yra žinutė, asmuo, vidinis, lubos&#10;&#10;Automatiškai sugeneruotas aprašymas">
            <a:extLst>
              <a:ext uri="{FF2B5EF4-FFF2-40B4-BE49-F238E27FC236}">
                <a16:creationId xmlns:a16="http://schemas.microsoft.com/office/drawing/2014/main" id="{7493326C-5EE5-4D2B-ADFA-A2789901BB7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452" t="21428" r="6759"/>
          <a:stretch/>
        </p:blipFill>
        <p:spPr>
          <a:xfrm>
            <a:off x="8182644" y="899805"/>
            <a:ext cx="3420380" cy="2220062"/>
          </a:xfrm>
          <a:prstGeom prst="rect">
            <a:avLst/>
          </a:prstGeom>
          <a:ln>
            <a:noFill/>
          </a:ln>
          <a:effectLst>
            <a:outerShdw blurRad="292100" dist="139700" dir="2700000" algn="tl" rotWithShape="0">
              <a:srgbClr val="333333">
                <a:alpha val="65000"/>
              </a:srgbClr>
            </a:outerShdw>
          </a:effectLst>
        </p:spPr>
      </p:pic>
      <p:pic>
        <p:nvPicPr>
          <p:cNvPr id="9" name="Paveikslėlis 8">
            <a:extLst>
              <a:ext uri="{FF2B5EF4-FFF2-40B4-BE49-F238E27FC236}">
                <a16:creationId xmlns:a16="http://schemas.microsoft.com/office/drawing/2014/main" id="{54952691-6803-4697-8F04-0DEAB66D4713}"/>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0" y="260648"/>
            <a:ext cx="1314147" cy="792088"/>
          </a:xfrm>
          <a:prstGeom prst="rect">
            <a:avLst/>
          </a:prstGeom>
        </p:spPr>
      </p:pic>
      <p:pic>
        <p:nvPicPr>
          <p:cNvPr id="8" name="Paveikslėlis 7">
            <a:extLst>
              <a:ext uri="{FF2B5EF4-FFF2-40B4-BE49-F238E27FC236}">
                <a16:creationId xmlns:a16="http://schemas.microsoft.com/office/drawing/2014/main" id="{1D1D91C2-A200-4DFF-B9F6-862565CC7D6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1031883" y="9893"/>
            <a:ext cx="1156941" cy="538787"/>
          </a:xfrm>
          <a:prstGeom prst="rect">
            <a:avLst/>
          </a:prstGeom>
        </p:spPr>
      </p:pic>
    </p:spTree>
    <p:extLst>
      <p:ext uri="{BB962C8B-B14F-4D97-AF65-F5344CB8AC3E}">
        <p14:creationId xmlns:p14="http://schemas.microsoft.com/office/powerpoint/2010/main" val="12179060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pavadinimas"/>
          <p:cNvSpPr>
            <a:spLocks noGrp="1"/>
          </p:cNvSpPr>
          <p:nvPr>
            <p:ph type="title"/>
          </p:nvPr>
        </p:nvSpPr>
        <p:spPr>
          <a:xfrm>
            <a:off x="1269876" y="260648"/>
            <a:ext cx="7200800" cy="591344"/>
          </a:xfrm>
        </p:spPr>
        <p:txBody>
          <a:bodyPr rtlCol="0">
            <a:noAutofit/>
          </a:bodyPr>
          <a:lstStyle/>
          <a:p>
            <a:pPr marL="90170">
              <a:lnSpc>
                <a:spcPct val="115000"/>
              </a:lnSpc>
              <a:spcAft>
                <a:spcPts val="1000"/>
              </a:spcAft>
            </a:pPr>
            <a:r>
              <a:rPr lang="lt-LT" sz="2400" b="1" i="1" kern="120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Procesas. Projektas „Pažinkime Dusetas“ </a:t>
            </a:r>
            <a:endParaRPr lang="en-GB" sz="2400" i="1" dirty="0">
              <a:solidFill>
                <a:srgbClr val="002060"/>
              </a:solidFill>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endParaRPr>
          </a:p>
        </p:txBody>
      </p:sp>
      <p:graphicFrame>
        <p:nvGraphicFramePr>
          <p:cNvPr id="4" name="Diagrama 3">
            <a:extLst>
              <a:ext uri="{FF2B5EF4-FFF2-40B4-BE49-F238E27FC236}">
                <a16:creationId xmlns:a16="http://schemas.microsoft.com/office/drawing/2014/main" id="{9CB4AEED-AADA-4CB3-B390-3ED0645683DA}"/>
              </a:ext>
            </a:extLst>
          </p:cNvPr>
          <p:cNvGraphicFramePr/>
          <p:nvPr>
            <p:extLst>
              <p:ext uri="{D42A27DB-BD31-4B8C-83A1-F6EECF244321}">
                <p14:modId xmlns:p14="http://schemas.microsoft.com/office/powerpoint/2010/main" val="2161172443"/>
              </p:ext>
            </p:extLst>
          </p:nvPr>
        </p:nvGraphicFramePr>
        <p:xfrm>
          <a:off x="1314146" y="851992"/>
          <a:ext cx="10180865" cy="5745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aveikslėlis 7">
            <a:extLst>
              <a:ext uri="{FF2B5EF4-FFF2-40B4-BE49-F238E27FC236}">
                <a16:creationId xmlns:a16="http://schemas.microsoft.com/office/drawing/2014/main" id="{1EE33B7D-F6D2-4C82-B99A-66DB4196CC88}"/>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0" y="260648"/>
            <a:ext cx="1314147" cy="792088"/>
          </a:xfrm>
          <a:prstGeom prst="rect">
            <a:avLst/>
          </a:prstGeom>
        </p:spPr>
      </p:pic>
      <p:pic>
        <p:nvPicPr>
          <p:cNvPr id="5" name="Paveikslėlis 4">
            <a:extLst>
              <a:ext uri="{FF2B5EF4-FFF2-40B4-BE49-F238E27FC236}">
                <a16:creationId xmlns:a16="http://schemas.microsoft.com/office/drawing/2014/main" id="{22AFA1AA-75F8-40FE-B0C4-3FE1EEC8591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423465" y="9893"/>
            <a:ext cx="1765360" cy="822127"/>
          </a:xfrm>
          <a:prstGeom prst="rect">
            <a:avLst/>
          </a:prstGeom>
        </p:spPr>
      </p:pic>
    </p:spTree>
    <p:extLst>
      <p:ext uri="{BB962C8B-B14F-4D97-AF65-F5344CB8AC3E}">
        <p14:creationId xmlns:p14="http://schemas.microsoft.com/office/powerpoint/2010/main" val="2188233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pavadinimas">
            <a:extLst>
              <a:ext uri="{FF2B5EF4-FFF2-40B4-BE49-F238E27FC236}">
                <a16:creationId xmlns:a16="http://schemas.microsoft.com/office/drawing/2014/main" id="{D8A7814E-C7A6-4F9D-8A50-10DC0B14BF14}"/>
              </a:ext>
            </a:extLst>
          </p:cNvPr>
          <p:cNvSpPr>
            <a:spLocks noGrp="1"/>
          </p:cNvSpPr>
          <p:nvPr>
            <p:ph type="title"/>
          </p:nvPr>
        </p:nvSpPr>
        <p:spPr>
          <a:xfrm>
            <a:off x="1341884" y="273302"/>
            <a:ext cx="10225136" cy="591344"/>
          </a:xfrm>
        </p:spPr>
        <p:txBody>
          <a:bodyPr rtlCol="0">
            <a:noAutofit/>
          </a:bodyPr>
          <a:lstStyle/>
          <a:p>
            <a:pPr marL="90170" algn="just">
              <a:lnSpc>
                <a:spcPct val="115000"/>
              </a:lnSpc>
              <a:spcAft>
                <a:spcPts val="1000"/>
              </a:spcAft>
            </a:pPr>
            <a:r>
              <a:rPr lang="lt-LT" sz="2400" b="1" i="1" kern="1200" dirty="0">
                <a:solidFill>
                  <a:srgbClr val="002060"/>
                </a:solidFill>
                <a:effectLst>
                  <a:outerShdw blurRad="38100" dist="38100" dir="2700000" algn="tl">
                    <a:srgbClr val="000000">
                      <a:alpha val="43137"/>
                    </a:srgbClr>
                  </a:outerShdw>
                </a:effectLst>
                <a:latin typeface="Comic Sans MS" panose="030F0702030302020204" pitchFamily="66" charset="0"/>
                <a:ea typeface="Palemonas" panose="02030603060206020803" pitchFamily="18" charset="0"/>
                <a:cs typeface="Times New Roman" panose="02020603050405020304" pitchFamily="18" charset="0"/>
              </a:rPr>
              <a:t>Procesas. Projektas „Pažinkime Dusetas“ </a:t>
            </a:r>
            <a:endParaRPr lang="en-GB" sz="2400" b="1" i="1" dirty="0">
              <a:solidFill>
                <a:srgbClr val="002060"/>
              </a:solidFill>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Times New Roman" panose="02020603050405020304" pitchFamily="18" charset="0"/>
            </a:endParaRPr>
          </a:p>
        </p:txBody>
      </p:sp>
      <p:pic>
        <p:nvPicPr>
          <p:cNvPr id="7" name="Paveikslėlis 6">
            <a:extLst>
              <a:ext uri="{FF2B5EF4-FFF2-40B4-BE49-F238E27FC236}">
                <a16:creationId xmlns:a16="http://schemas.microsoft.com/office/drawing/2014/main" id="{D2736396-3E58-4D5D-A567-AA6D852480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50396" y="1124744"/>
            <a:ext cx="4444144" cy="2304256"/>
          </a:xfrm>
          <a:prstGeom prst="rect">
            <a:avLst/>
          </a:prstGeom>
          <a:ln>
            <a:noFill/>
          </a:ln>
          <a:effectLst>
            <a:outerShdw blurRad="292100" dist="139700" dir="2700000" algn="tl" rotWithShape="0">
              <a:srgbClr val="333333">
                <a:alpha val="65000"/>
              </a:srgbClr>
            </a:outerShdw>
          </a:effectLst>
        </p:spPr>
      </p:pic>
      <p:pic>
        <p:nvPicPr>
          <p:cNvPr id="9" name="Paveikslėlis 8">
            <a:extLst>
              <a:ext uri="{FF2B5EF4-FFF2-40B4-BE49-F238E27FC236}">
                <a16:creationId xmlns:a16="http://schemas.microsoft.com/office/drawing/2014/main" id="{A0E81330-5527-482B-A689-09741B03FAB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4257" r="20331"/>
          <a:stretch/>
        </p:blipFill>
        <p:spPr>
          <a:xfrm>
            <a:off x="909836" y="4023060"/>
            <a:ext cx="4392488" cy="2206170"/>
          </a:xfrm>
          <a:prstGeom prst="rect">
            <a:avLst/>
          </a:prstGeom>
          <a:ln>
            <a:noFill/>
          </a:ln>
          <a:effectLst>
            <a:outerShdw blurRad="292100" dist="139700" dir="2700000" algn="tl" rotWithShape="0">
              <a:srgbClr val="333333">
                <a:alpha val="65000"/>
              </a:srgbClr>
            </a:outerShdw>
          </a:effectLst>
        </p:spPr>
      </p:pic>
      <p:pic>
        <p:nvPicPr>
          <p:cNvPr id="11" name="Paveikslėlis 10">
            <a:extLst>
              <a:ext uri="{FF2B5EF4-FFF2-40B4-BE49-F238E27FC236}">
                <a16:creationId xmlns:a16="http://schemas.microsoft.com/office/drawing/2014/main" id="{4143A319-811D-454E-8004-FC46CF3400A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010328" y="1457156"/>
            <a:ext cx="3973173" cy="2197500"/>
          </a:xfrm>
          <a:prstGeom prst="rect">
            <a:avLst/>
          </a:prstGeom>
          <a:ln>
            <a:noFill/>
          </a:ln>
          <a:effectLst>
            <a:outerShdw blurRad="292100" dist="139700" dir="2700000" algn="tl" rotWithShape="0">
              <a:srgbClr val="333333">
                <a:alpha val="65000"/>
              </a:srgbClr>
            </a:outerShdw>
          </a:effectLst>
        </p:spPr>
      </p:pic>
      <p:pic>
        <p:nvPicPr>
          <p:cNvPr id="15" name="Paveikslėlis 14">
            <a:extLst>
              <a:ext uri="{FF2B5EF4-FFF2-40B4-BE49-F238E27FC236}">
                <a16:creationId xmlns:a16="http://schemas.microsoft.com/office/drawing/2014/main" id="{274923D6-9931-4376-82DE-E5CCF432E38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6670476" y="3663041"/>
            <a:ext cx="3627556" cy="2721246"/>
          </a:xfrm>
          <a:prstGeom prst="rect">
            <a:avLst/>
          </a:prstGeom>
        </p:spPr>
      </p:pic>
      <p:pic>
        <p:nvPicPr>
          <p:cNvPr id="16" name="Paveikslėlis 15">
            <a:extLst>
              <a:ext uri="{FF2B5EF4-FFF2-40B4-BE49-F238E27FC236}">
                <a16:creationId xmlns:a16="http://schemas.microsoft.com/office/drawing/2014/main" id="{9D0E57D4-6B93-491B-96CE-71FC9CCD652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0" y="260648"/>
            <a:ext cx="1314147" cy="792088"/>
          </a:xfrm>
          <a:prstGeom prst="rect">
            <a:avLst/>
          </a:prstGeom>
        </p:spPr>
      </p:pic>
      <p:pic>
        <p:nvPicPr>
          <p:cNvPr id="2" name="Paveikslėlis 1">
            <a:extLst>
              <a:ext uri="{FF2B5EF4-FFF2-40B4-BE49-F238E27FC236}">
                <a16:creationId xmlns:a16="http://schemas.microsoft.com/office/drawing/2014/main" id="{41F2F14F-BC35-49AD-A396-15FB1E1F701A}"/>
              </a:ext>
            </a:extLst>
          </p:cNvPr>
          <p:cNvPicPr>
            <a:picLocks noChangeAspect="1"/>
          </p:cNvPicPr>
          <p:nvPr/>
        </p:nvPicPr>
        <p:blipFill>
          <a:blip r:embed="rId7"/>
          <a:stretch>
            <a:fillRect/>
          </a:stretch>
        </p:blipFill>
        <p:spPr>
          <a:xfrm>
            <a:off x="10426928" y="0"/>
            <a:ext cx="1761897" cy="816935"/>
          </a:xfrm>
          <a:prstGeom prst="rect">
            <a:avLst/>
          </a:prstGeom>
        </p:spPr>
      </p:pic>
    </p:spTree>
    <p:extLst>
      <p:ext uri="{BB962C8B-B14F-4D97-AF65-F5344CB8AC3E}">
        <p14:creationId xmlns:p14="http://schemas.microsoft.com/office/powerpoint/2010/main" val="2476141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pavadinimas"/>
          <p:cNvSpPr>
            <a:spLocks noGrp="1"/>
          </p:cNvSpPr>
          <p:nvPr>
            <p:ph type="title"/>
          </p:nvPr>
        </p:nvSpPr>
        <p:spPr>
          <a:xfrm>
            <a:off x="1269876" y="332656"/>
            <a:ext cx="7200800" cy="591344"/>
          </a:xfrm>
        </p:spPr>
        <p:txBody>
          <a:bodyPr rtlCol="0">
            <a:noAutofit/>
          </a:bodyPr>
          <a:lstStyle/>
          <a:p>
            <a:pPr marL="90170">
              <a:lnSpc>
                <a:spcPct val="115000"/>
              </a:lnSpc>
              <a:spcAft>
                <a:spcPts val="1000"/>
              </a:spcAft>
            </a:pPr>
            <a:r>
              <a:rPr lang="lt-LT" sz="2400" b="1" kern="1200" dirty="0">
                <a:solidFill>
                  <a:srgbClr val="002060"/>
                </a:solidFill>
                <a:effectLst/>
                <a:latin typeface="Comic Sans MS" panose="030F0702030302020204" pitchFamily="66" charset="0"/>
                <a:ea typeface="Palemonas" panose="02030603060206020803" pitchFamily="18" charset="0"/>
                <a:cs typeface="Times New Roman" panose="02020603050405020304" pitchFamily="18" charset="0"/>
              </a:rPr>
              <a:t>Procesas. </a:t>
            </a:r>
            <a:r>
              <a:rPr lang="lt-LT" sz="2400" b="1" i="1" kern="1200" dirty="0">
                <a:solidFill>
                  <a:srgbClr val="002060"/>
                </a:solidFill>
                <a:effectLst/>
                <a:latin typeface="Comic Sans MS" panose="030F0702030302020204" pitchFamily="66" charset="0"/>
                <a:ea typeface="Palemonas" panose="02030603060206020803" pitchFamily="18" charset="0"/>
                <a:cs typeface="Times New Roman" panose="02020603050405020304" pitchFamily="18" charset="0"/>
              </a:rPr>
              <a:t>Įdomiosios konsultacijos</a:t>
            </a:r>
            <a:r>
              <a:rPr lang="lt-LT" sz="2400" kern="1200" dirty="0">
                <a:solidFill>
                  <a:srgbClr val="002060"/>
                </a:solidFill>
                <a:effectLst/>
                <a:latin typeface="Comic Sans MS" panose="030F0702030302020204" pitchFamily="66" charset="0"/>
                <a:ea typeface="Palemonas" panose="02030603060206020803" pitchFamily="18" charset="0"/>
                <a:cs typeface="Times New Roman" panose="02020603050405020304" pitchFamily="18" charset="0"/>
              </a:rPr>
              <a:t> </a:t>
            </a:r>
            <a:endParaRPr lang="en-GB" sz="2400" dirty="0">
              <a:solidFill>
                <a:srgbClr val="002060"/>
              </a:solidFill>
              <a:effectLst/>
              <a:latin typeface="Comic Sans MS" panose="030F0702030302020204" pitchFamily="66" charset="0"/>
              <a:ea typeface="Calibri" panose="020F0502020204030204" pitchFamily="34" charset="0"/>
              <a:cs typeface="Times New Roman" panose="02020603050405020304" pitchFamily="18" charset="0"/>
            </a:endParaRPr>
          </a:p>
        </p:txBody>
      </p:sp>
      <p:graphicFrame>
        <p:nvGraphicFramePr>
          <p:cNvPr id="7" name="Diagrama 6">
            <a:extLst>
              <a:ext uri="{FF2B5EF4-FFF2-40B4-BE49-F238E27FC236}">
                <a16:creationId xmlns:a16="http://schemas.microsoft.com/office/drawing/2014/main" id="{AC609FCC-E845-43B2-B097-4675F5F2B9B6}"/>
              </a:ext>
            </a:extLst>
          </p:cNvPr>
          <p:cNvGraphicFramePr/>
          <p:nvPr>
            <p:extLst>
              <p:ext uri="{D42A27DB-BD31-4B8C-83A1-F6EECF244321}">
                <p14:modId xmlns:p14="http://schemas.microsoft.com/office/powerpoint/2010/main" val="3613228261"/>
              </p:ext>
            </p:extLst>
          </p:nvPr>
        </p:nvGraphicFramePr>
        <p:xfrm>
          <a:off x="2205980" y="924000"/>
          <a:ext cx="8125883" cy="54172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aveikslėlis 8">
            <a:extLst>
              <a:ext uri="{FF2B5EF4-FFF2-40B4-BE49-F238E27FC236}">
                <a16:creationId xmlns:a16="http://schemas.microsoft.com/office/drawing/2014/main" id="{99B75304-AB3D-49E4-8988-B21537C36067}"/>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0" y="260648"/>
            <a:ext cx="1314147" cy="792088"/>
          </a:xfrm>
          <a:prstGeom prst="rect">
            <a:avLst/>
          </a:prstGeom>
        </p:spPr>
      </p:pic>
      <p:pic>
        <p:nvPicPr>
          <p:cNvPr id="5" name="Paveikslėlis 4">
            <a:extLst>
              <a:ext uri="{FF2B5EF4-FFF2-40B4-BE49-F238E27FC236}">
                <a16:creationId xmlns:a16="http://schemas.microsoft.com/office/drawing/2014/main" id="{CD1B95CC-C70B-469E-B773-FEEEF4FDF68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423465" y="9893"/>
            <a:ext cx="1765360" cy="822127"/>
          </a:xfrm>
          <a:prstGeom prst="rect">
            <a:avLst/>
          </a:prstGeom>
        </p:spPr>
      </p:pic>
    </p:spTree>
    <p:extLst>
      <p:ext uri="{BB962C8B-B14F-4D97-AF65-F5344CB8AC3E}">
        <p14:creationId xmlns:p14="http://schemas.microsoft.com/office/powerpoint/2010/main" val="27136722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Vertikaliojo ir horizontaliojo dizaino šablonas">
  <a:themeElements>
    <a:clrScheme name="Šilta mėlyna">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dirty="0"/>
        </a:defPPr>
      </a:lstStyle>
      <a:style>
        <a:lnRef idx="1">
          <a:schemeClr val="accent2"/>
        </a:lnRef>
        <a:fillRef idx="2">
          <a:schemeClr val="accent2"/>
        </a:fillRef>
        <a:effectRef idx="1">
          <a:schemeClr val="accent2"/>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square" rtlCol="0" anchor="ctr" anchorCtr="1">
        <a:spAutoFit/>
      </a:bodyPr>
      <a:lstStyle>
        <a:defPPr>
          <a:defRPr dirty="0" smtClean="0"/>
        </a:defPPr>
      </a:lstStyle>
    </a:txDef>
  </a:objectDefaults>
  <a:extraClrSchemeLst/>
  <a:extLst>
    <a:ext uri="{05A4C25C-085E-4340-85A3-A5531E510DB2}">
      <thm15:themeFamily xmlns:thm15="http://schemas.microsoft.com/office/thememl/2012/main" name="Office_29443188_TF03460606" id="{B475994A-B26A-432E-A044-3A3AB7C52586}" vid="{A1D8E39F-871D-43E1-857E-0DF8F3399039}"/>
    </a:ext>
  </a:extLst>
</a:theme>
</file>

<file path=ppt/theme/theme2.xml><?xml version="1.0" encoding="utf-8"?>
<a:theme xmlns:a="http://schemas.openxmlformats.org/drawingml/2006/main" name="„Office“ tema">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ema">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349</TotalTime>
  <Words>664</Words>
  <Application>Microsoft Office PowerPoint</Application>
  <PresentationFormat>Pasirinktinai</PresentationFormat>
  <Paragraphs>124</Paragraphs>
  <Slides>13</Slides>
  <Notes>9</Notes>
  <HiddenSlides>0</HiddenSlides>
  <MMClips>1</MMClips>
  <ScaleCrop>false</ScaleCrop>
  <HeadingPairs>
    <vt:vector size="6" baseType="variant">
      <vt:variant>
        <vt:lpstr>Naudojami šriftai</vt:lpstr>
      </vt:variant>
      <vt:variant>
        <vt:i4>7</vt:i4>
      </vt:variant>
      <vt:variant>
        <vt:lpstr>Tema</vt:lpstr>
      </vt:variant>
      <vt:variant>
        <vt:i4>1</vt:i4>
      </vt:variant>
      <vt:variant>
        <vt:lpstr>Skaidrių pavadinimai</vt:lpstr>
      </vt:variant>
      <vt:variant>
        <vt:i4>13</vt:i4>
      </vt:variant>
    </vt:vector>
  </HeadingPairs>
  <TitlesOfParts>
    <vt:vector size="21" baseType="lpstr">
      <vt:lpstr>굴림</vt:lpstr>
      <vt:lpstr>Arial</vt:lpstr>
      <vt:lpstr>Calibri</vt:lpstr>
      <vt:lpstr>Century Gothic</vt:lpstr>
      <vt:lpstr>Comic Sans MS</vt:lpstr>
      <vt:lpstr>Times New Roman</vt:lpstr>
      <vt:lpstr>Wingdings</vt:lpstr>
      <vt:lpstr>Vertikaliojo ir horizontaliojo dizaino šablonas</vt:lpstr>
      <vt:lpstr>Dusetų Kazimiero Būgos gimnazija Projekto „Kokybės krepšelis“ sėkmės istorija.  </vt:lpstr>
      <vt:lpstr>IDĖJA</vt:lpstr>
      <vt:lpstr>Pagrindimas</vt:lpstr>
      <vt:lpstr>Procesas. Neįprastos pamokos  </vt:lpstr>
      <vt:lpstr>Procesas. Neįprastos pamokos</vt:lpstr>
      <vt:lpstr>Procesas. Stalo žaidimų akademija — skaitymo strategijų ugdymas</vt:lpstr>
      <vt:lpstr>Procesas. Projektas „Pažinkime Dusetas“ </vt:lpstr>
      <vt:lpstr>Procesas. Projektas „Pažinkime Dusetas“ </vt:lpstr>
      <vt:lpstr>Procesas. Įdomiosios konsultacijos </vt:lpstr>
      <vt:lpstr>Procesas. Ištekliai </vt:lpstr>
      <vt:lpstr>„PowerPoint“ pateiktis</vt:lpstr>
      <vt:lpstr>„PowerPoint“ pateiktis</vt:lpstr>
      <vt:lpstr>„PowerPoint“ pateiktis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Dusetų Kazimiero Būgos gimnazija Projekto „Kokybės krepšelis“ sėkmės istorija.  „Skaityk, žaisk, bendrauk“  skaitymo gebėjimų ugdymui</dc:title>
  <dc:creator>Dainora Biliūnaitė</dc:creator>
  <cp:lastModifiedBy>pc212-4</cp:lastModifiedBy>
  <cp:revision>11</cp:revision>
  <dcterms:created xsi:type="dcterms:W3CDTF">2022-02-17T07:23:41Z</dcterms:created>
  <dcterms:modified xsi:type="dcterms:W3CDTF">2022-04-12T09:13:08Z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74067800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